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5"/>
    <p:sldMasterId id="2147483820" r:id="rId6"/>
  </p:sldMasterIdLst>
  <p:notesMasterIdLst>
    <p:notesMasterId r:id="rId18"/>
  </p:notesMasterIdLst>
  <p:handoutMasterIdLst>
    <p:handoutMasterId r:id="rId19"/>
  </p:handoutMasterIdLst>
  <p:sldIdLst>
    <p:sldId id="256" r:id="rId7"/>
    <p:sldId id="827" r:id="rId8"/>
    <p:sldId id="787" r:id="rId9"/>
    <p:sldId id="788" r:id="rId10"/>
    <p:sldId id="824" r:id="rId11"/>
    <p:sldId id="823" r:id="rId12"/>
    <p:sldId id="828" r:id="rId13"/>
    <p:sldId id="825" r:id="rId14"/>
    <p:sldId id="821" r:id="rId15"/>
    <p:sldId id="822" r:id="rId16"/>
    <p:sldId id="480"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umdahl, Eric (MDE)" initials="GE(" lastIdx="13" clrIdx="0"/>
  <p:cmAuthor id="2" name="Stetzel, Amy" initials="SA" lastIdx="16" clrIdx="1"/>
  <p:cmAuthor id="3" name="Dressel, Elizabeth (MHFA)" initials="DE(" lastIdx="1" clrIdx="2">
    <p:extLst>
      <p:ext uri="{19B8F6BF-5375-455C-9EA6-DF929625EA0E}">
        <p15:presenceInfo xmlns:p15="http://schemas.microsoft.com/office/powerpoint/2012/main" userId="S::Elizabeth.Dressel@state.mn.us::2efc77d7-ad70-4976-993d-4e21258348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865"/>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7B4969-0F40-5277-8822-CE1390DE0D63}" v="30" dt="2020-11-12T20:34:59.393"/>
    <p1510:client id="{9CACE2A5-027A-F240-F242-705843F5A282}" v="61" dt="2020-11-13T16:10:58.9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20" y="96"/>
      </p:cViewPr>
      <p:guideLst>
        <p:guide orient="horz" pos="2160"/>
        <p:guide pos="3840"/>
      </p:guideLst>
    </p:cSldViewPr>
  </p:slideViewPr>
  <p:notesTextViewPr>
    <p:cViewPr>
      <p:scale>
        <a:sx n="1" d="1"/>
        <a:sy n="1" d="1"/>
      </p:scale>
      <p:origin x="0" y="-24"/>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11/13/2020</a:t>
            </a:fld>
            <a:endParaRPr lang="en-US">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11/13/2020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NeueHaasGroteskText Std"/>
              </a:rPr>
              <a:t>Cathy </a:t>
            </a:r>
            <a:endParaRPr lang="en-US" b="1"/>
          </a:p>
          <a:p>
            <a:endParaRPr lang="en-US"/>
          </a:p>
          <a:p>
            <a:r>
              <a:rPr lang="en-US"/>
              <a:t>Welcome and introductions</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a:p>
        </p:txBody>
      </p:sp>
    </p:spTree>
    <p:extLst>
      <p:ext uri="{BB962C8B-B14F-4D97-AF65-F5344CB8AC3E}">
        <p14:creationId xmlns:p14="http://schemas.microsoft.com/office/powerpoint/2010/main" val="3579203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Cathy </a:t>
            </a:r>
            <a:endParaRPr lang="en-US" b="1"/>
          </a:p>
        </p:txBody>
      </p:sp>
      <p:sp>
        <p:nvSpPr>
          <p:cNvPr id="4" name="Slide Number Placeholder 3"/>
          <p:cNvSpPr>
            <a:spLocks noGrp="1"/>
          </p:cNvSpPr>
          <p:nvPr>
            <p:ph type="sldNum" sz="quarter" idx="10"/>
          </p:nvPr>
        </p:nvSpPr>
        <p:spPr/>
        <p:txBody>
          <a:bodyPr/>
          <a:lstStyle/>
          <a:p>
            <a:fld id="{F9F08466-AEA7-4FC0-9459-6A32F61DA297}" type="slidenum">
              <a:rPr lang="en-US" smtClean="0"/>
              <a:pPr/>
              <a:t>11</a:t>
            </a:fld>
            <a:endParaRPr lang="en-US"/>
          </a:p>
        </p:txBody>
      </p:sp>
    </p:spTree>
    <p:extLst>
      <p:ext uri="{BB962C8B-B14F-4D97-AF65-F5344CB8AC3E}">
        <p14:creationId xmlns:p14="http://schemas.microsoft.com/office/powerpoint/2010/main" val="1509552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a:t>Cathy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356190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NeueHaasGroteskText Std"/>
              </a:rPr>
              <a:t>Eric</a:t>
            </a:r>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a:p>
        </p:txBody>
      </p:sp>
    </p:spTree>
    <p:extLst>
      <p:ext uri="{BB962C8B-B14F-4D97-AF65-F5344CB8AC3E}">
        <p14:creationId xmlns:p14="http://schemas.microsoft.com/office/powerpoint/2010/main" val="4078314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NeueHaasGroteskText Std"/>
              </a:rPr>
              <a:t>Eric</a:t>
            </a:r>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a:p>
        </p:txBody>
      </p:sp>
    </p:spTree>
    <p:extLst>
      <p:ext uri="{BB962C8B-B14F-4D97-AF65-F5344CB8AC3E}">
        <p14:creationId xmlns:p14="http://schemas.microsoft.com/office/powerpoint/2010/main" val="2608108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cs typeface="Calibri"/>
              </a:rPr>
              <a:t>Cathy</a:t>
            </a:r>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a:p>
        </p:txBody>
      </p:sp>
    </p:spTree>
    <p:extLst>
      <p:ext uri="{BB962C8B-B14F-4D97-AF65-F5344CB8AC3E}">
        <p14:creationId xmlns:p14="http://schemas.microsoft.com/office/powerpoint/2010/main" val="1428609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cs typeface="Calibri"/>
              </a:rPr>
              <a:t>Elizabeth </a:t>
            </a:r>
          </a:p>
        </p:txBody>
      </p:sp>
      <p:sp>
        <p:nvSpPr>
          <p:cNvPr id="4" name="Slide Number Placeholder 3"/>
          <p:cNvSpPr>
            <a:spLocks noGrp="1"/>
          </p:cNvSpPr>
          <p:nvPr>
            <p:ph type="sldNum" sz="quarter" idx="5"/>
          </p:nvPr>
        </p:nvSpPr>
        <p:spPr/>
        <p:txBody>
          <a:bodyPr/>
          <a:lstStyle/>
          <a:p>
            <a:fld id="{F9F08466-AEA7-4FC0-9459-6A32F61DA297}" type="slidenum">
              <a:rPr lang="en-US" smtClean="0"/>
              <a:pPr/>
              <a:t>6</a:t>
            </a:fld>
            <a:endParaRPr lang="en-US"/>
          </a:p>
        </p:txBody>
      </p:sp>
    </p:spTree>
    <p:extLst>
      <p:ext uri="{BB962C8B-B14F-4D97-AF65-F5344CB8AC3E}">
        <p14:creationId xmlns:p14="http://schemas.microsoft.com/office/powerpoint/2010/main" val="3467590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cs typeface="Calibri"/>
              </a:rPr>
              <a:t>Elizabeth </a:t>
            </a:r>
          </a:p>
        </p:txBody>
      </p:sp>
      <p:sp>
        <p:nvSpPr>
          <p:cNvPr id="4" name="Slide Number Placeholder 3"/>
          <p:cNvSpPr>
            <a:spLocks noGrp="1"/>
          </p:cNvSpPr>
          <p:nvPr>
            <p:ph type="sldNum" sz="quarter" idx="5"/>
          </p:nvPr>
        </p:nvSpPr>
        <p:spPr/>
        <p:txBody>
          <a:bodyPr/>
          <a:lstStyle/>
          <a:p>
            <a:fld id="{F9F08466-AEA7-4FC0-9459-6A32F61DA297}" type="slidenum">
              <a:rPr lang="en-US" smtClean="0"/>
              <a:pPr/>
              <a:t>8</a:t>
            </a:fld>
            <a:endParaRPr lang="en-US"/>
          </a:p>
        </p:txBody>
      </p:sp>
    </p:spTree>
    <p:extLst>
      <p:ext uri="{BB962C8B-B14F-4D97-AF65-F5344CB8AC3E}">
        <p14:creationId xmlns:p14="http://schemas.microsoft.com/office/powerpoint/2010/main" val="1574140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a:latin typeface="NeueHaasGroteskText Std"/>
              </a:rPr>
              <a:t>Elizabeth </a:t>
            </a: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1377286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a:t>Elizabeth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NeueHaasGroteskText Std" panose="020B05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NeueHaasGroteskText Std" panose="020B0504020202020204" pitchFamily="34" charset="0"/>
              <a:ea typeface="+mn-ea"/>
              <a:cs typeface="+mn-cs"/>
            </a:endParaRPr>
          </a:p>
        </p:txBody>
      </p:sp>
    </p:spTree>
    <p:extLst>
      <p:ext uri="{BB962C8B-B14F-4D97-AF65-F5344CB8AC3E}">
        <p14:creationId xmlns:p14="http://schemas.microsoft.com/office/powerpoint/2010/main" val="3834588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a:t>Click to enter the slideshow title</a:t>
            </a:r>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err="1"/>
              <a:t>Firstname</a:t>
            </a:r>
            <a:r>
              <a:rPr lang="en-US" sz="1800"/>
              <a:t> </a:t>
            </a:r>
            <a:r>
              <a:rPr lang="en-US" sz="1800" err="1"/>
              <a:t>Lastname</a:t>
            </a:r>
            <a:r>
              <a:rPr lang="en-US" sz="1800"/>
              <a:t> | Job Title</a:t>
            </a:r>
          </a:p>
          <a:p>
            <a:r>
              <a:rPr lang="en-US" sz="1800"/>
              <a:t>Date</a:t>
            </a:r>
            <a:endParaRPr lang="en-US"/>
          </a:p>
        </p:txBody>
      </p:sp>
      <p:sp>
        <p:nvSpPr>
          <p:cNvPr id="18" name="Date Placeholder 17"/>
          <p:cNvSpPr>
            <a:spLocks noGrp="1"/>
          </p:cNvSpPr>
          <p:nvPr>
            <p:ph type="dt" sz="half" idx="15"/>
          </p:nvPr>
        </p:nvSpPr>
        <p:spPr/>
        <p:txBody>
          <a:bodyPr/>
          <a:lstStyle/>
          <a:p>
            <a:fld id="{D7ED242C-24FB-43A0-BCB6-43756FC812F6}" type="datetime1">
              <a:rPr lang="en-US" smtClean="0"/>
              <a:t>11/13/2020</a:t>
            </a:fld>
            <a:endParaRPr lang="en-US"/>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544111" y="1751793"/>
            <a:ext cx="9066307" cy="2245784"/>
          </a:xfrm>
          <a:prstGeom prst="rect">
            <a:avLst/>
          </a:prstGeom>
        </p:spPr>
      </p:pic>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2E8677-C648-465D-82CD-E88587B4845D}" type="datetime1">
              <a:rPr lang="en-US" smtClean="0"/>
              <a:t>11/13/2020</a:t>
            </a:fld>
            <a:endParaRPr lang="en-US"/>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 col / 1 row">
    <p:bg bwMode="gray">
      <p:bgRef idx="1001">
        <a:schemeClr val="bg1"/>
      </p:bgRef>
    </p:bg>
    <p:spTree>
      <p:nvGrpSpPr>
        <p:cNvPr id="1" name=""/>
        <p:cNvGrpSpPr/>
        <p:nvPr/>
      </p:nvGrpSpPr>
      <p:grpSpPr>
        <a:xfrm>
          <a:off x="0" y="0"/>
          <a:ext cx="0" cy="0"/>
          <a:chOff x="0" y="0"/>
          <a:chExt cx="0" cy="0"/>
        </a:xfrm>
      </p:grpSpPr>
      <p:grpSp>
        <p:nvGrpSpPr>
          <p:cNvPr id="7" name="Group 6" descr="&quot;&quot;"/>
          <p:cNvGrpSpPr/>
          <p:nvPr userDrawn="1"/>
        </p:nvGrpSpPr>
        <p:grpSpPr>
          <a:xfrm>
            <a:off x="0" y="-128"/>
            <a:ext cx="12192000" cy="1335409"/>
            <a:chOff x="0" y="-128"/>
            <a:chExt cx="12192000" cy="1335409"/>
          </a:xfrm>
        </p:grpSpPr>
        <p:sp>
          <p:nvSpPr>
            <p:cNvPr id="9"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0" y="-1"/>
            <a:ext cx="11887200" cy="1216025"/>
          </a:xfrm>
          <a:noFill/>
        </p:spPr>
        <p:txBody>
          <a:bodyPr lIns="0" rIns="0">
            <a:normAutofit/>
          </a:bodyPr>
          <a:lstStyle>
            <a:lvl1pPr marL="457200" algn="r">
              <a:spcBef>
                <a:spcPts val="0"/>
              </a:spcBef>
              <a:spcAft>
                <a:spcPts val="0"/>
              </a:spcAft>
              <a:defRPr sz="3600" b="1">
                <a:solidFill>
                  <a:schemeClr val="bg1"/>
                </a:solidFill>
              </a:defRPr>
            </a:lvl1pPr>
          </a:lstStyle>
          <a:p>
            <a:r>
              <a:rPr lang="en-US"/>
              <a:t>Slide title – 1 col / 1 row</a:t>
            </a:r>
          </a:p>
        </p:txBody>
      </p:sp>
      <p:sp>
        <p:nvSpPr>
          <p:cNvPr id="3" name="Content Placeholder 3"/>
          <p:cNvSpPr>
            <a:spLocks noGrp="1"/>
          </p:cNvSpPr>
          <p:nvPr>
            <p:ph idx="1" hasCustomPrompt="1"/>
          </p:nvPr>
        </p:nvSpPr>
        <p:spPr bwMode="gray">
          <a:xfrm>
            <a:off x="1529542" y="1594624"/>
            <a:ext cx="10357658" cy="4582339"/>
          </a:xfrm>
          <a:noFill/>
        </p:spPr>
        <p:txBody>
          <a:bodyPr/>
          <a:lstStyle>
            <a:lvl1pPr>
              <a:buClr>
                <a:schemeClr val="accent3"/>
              </a:buClr>
              <a:defRPr/>
            </a:lvl1pPr>
            <a:lvl2pPr>
              <a:buClr>
                <a:schemeClr val="accent3"/>
              </a:buClr>
              <a:defRPr/>
            </a:lvl2pPr>
            <a:lvl3pPr>
              <a:buClr>
                <a:schemeClr val="accent3"/>
              </a:buClr>
              <a:defRPr/>
            </a:lvl3pPr>
            <a:lvl4pPr>
              <a:buClr>
                <a:schemeClr val="accent3"/>
              </a:buClr>
              <a:defRPr/>
            </a:lvl4pPr>
            <a:lvl5pPr>
              <a:buClr>
                <a:schemeClr val="accent3"/>
              </a:buClr>
              <a:defRPr/>
            </a:lvl5pPr>
          </a:lstStyle>
          <a:p>
            <a:pPr lvl="0"/>
            <a:r>
              <a:rPr lang="en-US"/>
              <a:t>Add text or click icon to add object</a:t>
            </a:r>
          </a:p>
          <a:p>
            <a:pPr lvl="1"/>
            <a:r>
              <a:rPr lang="en-US" err="1"/>
              <a:t>Lsjkdflksd</a:t>
            </a:r>
            <a:endParaRPr lang="en-US"/>
          </a:p>
          <a:p>
            <a:pPr lvl="2"/>
            <a:r>
              <a:rPr lang="en-US" err="1"/>
              <a:t>Lkjsdlksd</a:t>
            </a:r>
            <a:endParaRPr lang="en-US"/>
          </a:p>
          <a:p>
            <a:pPr lvl="3"/>
            <a:r>
              <a:rPr lang="en-US"/>
              <a:t>;</a:t>
            </a:r>
            <a:r>
              <a:rPr lang="en-US" err="1"/>
              <a:t>kfs;lsd</a:t>
            </a:r>
            <a:endParaRPr lang="en-US"/>
          </a:p>
          <a:p>
            <a:pPr lvl="4"/>
            <a:r>
              <a:rPr lang="en-US" err="1"/>
              <a:t>L;ksdlksd</a:t>
            </a:r>
            <a:endParaRPr lang="en-US"/>
          </a:p>
        </p:txBody>
      </p:sp>
      <p:sp>
        <p:nvSpPr>
          <p:cNvPr id="6" name="Slide Number Placeholder 6"/>
          <p:cNvSpPr>
            <a:spLocks noGrp="1"/>
          </p:cNvSpPr>
          <p:nvPr>
            <p:ph type="sldNum" sz="quarter" idx="12"/>
          </p:nvPr>
        </p:nvSpPr>
        <p:spPr bwMode="black">
          <a:xfrm>
            <a:off x="10425426" y="6324600"/>
            <a:ext cx="1462668" cy="365125"/>
          </a:xfrm>
        </p:spPr>
        <p:txBody>
          <a:bodyPr/>
          <a:lstStyle/>
          <a:p>
            <a:fld id="{48F63A3B-78C7-47BE-AE5E-E10140E04643}" type="slidenum">
              <a:rPr lang="en-US" smtClean="0"/>
              <a:t>‹#›</a:t>
            </a:fld>
            <a:endParaRPr lang="en-US"/>
          </a:p>
        </p:txBody>
      </p:sp>
      <p:pic>
        <p:nvPicPr>
          <p:cNvPr id="8"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4113363845"/>
      </p:ext>
    </p:extLst>
  </p:cSld>
  <p:clrMapOvr>
    <a:masterClrMapping/>
  </p:clrMapOvr>
  <p:extLst>
    <p:ext uri="{DCECCB84-F9BA-43D5-87BE-67443E8EF086}">
      <p15:sldGuideLst xmlns:p15="http://schemas.microsoft.com/office/powerpoint/2012/main">
        <p15:guide id="1" pos="960">
          <p15:clr>
            <a:srgbClr val="FBAE40"/>
          </p15:clr>
        </p15:guide>
      </p15:sldGuideLst>
    </p:ext>
  </p:extLs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2 col / 1 row">
    <p:bg>
      <p:bgPr>
        <a:solidFill>
          <a:schemeClr val="bg1"/>
        </a:solidFill>
        <a:effectLst/>
      </p:bgPr>
    </p:bg>
    <p:spTree>
      <p:nvGrpSpPr>
        <p:cNvPr id="1" name=""/>
        <p:cNvGrpSpPr/>
        <p:nvPr/>
      </p:nvGrpSpPr>
      <p:grpSpPr>
        <a:xfrm>
          <a:off x="0" y="0"/>
          <a:ext cx="0" cy="0"/>
          <a:chOff x="0" y="0"/>
          <a:chExt cx="0" cy="0"/>
        </a:xfrm>
      </p:grpSpPr>
      <p:grpSp>
        <p:nvGrpSpPr>
          <p:cNvPr id="2" name="Group 1" descr="&quot;&quot;"/>
          <p:cNvGrpSpPr/>
          <p:nvPr userDrawn="1"/>
        </p:nvGrpSpPr>
        <p:grpSpPr>
          <a:xfrm>
            <a:off x="0" y="-128"/>
            <a:ext cx="12192000" cy="1335409"/>
            <a:chOff x="0" y="-128"/>
            <a:chExt cx="12192000" cy="1335409"/>
          </a:xfrm>
        </p:grpSpPr>
        <p:sp>
          <p:nvSpPr>
            <p:cNvPr id="14"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0" name="Title 1"/>
          <p:cNvSpPr>
            <a:spLocks noGrp="1"/>
          </p:cNvSpPr>
          <p:nvPr>
            <p:ph type="title" hasCustomPrompt="1"/>
          </p:nvPr>
        </p:nvSpPr>
        <p:spPr bwMode="white">
          <a:xfrm>
            <a:off x="0" y="1587"/>
            <a:ext cx="11887200" cy="1216025"/>
          </a:xfrm>
          <a:noFill/>
        </p:spPr>
        <p:txBody>
          <a:bodyPr lIns="0" rIns="0">
            <a:normAutofit/>
          </a:bodyPr>
          <a:lstStyle>
            <a:lvl1pPr algn="r">
              <a:defRPr sz="3600" b="1">
                <a:solidFill>
                  <a:schemeClr val="bg1"/>
                </a:solidFill>
              </a:defRPr>
            </a:lvl1pPr>
          </a:lstStyle>
          <a:p>
            <a:r>
              <a:rPr lang="en-US"/>
              <a:t>Slide title – 2 col / 1 row</a:t>
            </a:r>
          </a:p>
        </p:txBody>
      </p:sp>
      <p:sp>
        <p:nvSpPr>
          <p:cNvPr id="9" name="Slide Number Placeholder 6"/>
          <p:cNvSpPr>
            <a:spLocks noGrp="1"/>
          </p:cNvSpPr>
          <p:nvPr>
            <p:ph type="sldNum" sz="quarter" idx="12"/>
          </p:nvPr>
        </p:nvSpPr>
        <p:spPr bwMode="white">
          <a:xfrm>
            <a:off x="10435036" y="6356350"/>
            <a:ext cx="1462668" cy="365125"/>
          </a:xfrm>
        </p:spPr>
        <p:txBody>
          <a:bodyPr/>
          <a:lstStyle>
            <a:lvl1pPr>
              <a:defRPr>
                <a:solidFill>
                  <a:schemeClr val="tx2"/>
                </a:solidFill>
              </a:defRPr>
            </a:lvl1pPr>
          </a:lstStyle>
          <a:p>
            <a:fld id="{48F63A3B-78C7-47BE-AE5E-E10140E04643}" type="slidenum">
              <a:rPr lang="en-US" smtClean="0"/>
              <a:pPr/>
              <a:t>‹#›</a:t>
            </a:fld>
            <a:endParaRPr lang="en-US"/>
          </a:p>
        </p:txBody>
      </p:sp>
      <p:sp>
        <p:nvSpPr>
          <p:cNvPr id="8" name="Content Placeholder 6"/>
          <p:cNvSpPr>
            <a:spLocks noGrp="1"/>
          </p:cNvSpPr>
          <p:nvPr>
            <p:ph sz="half" idx="2" hasCustomPrompt="1"/>
          </p:nvPr>
        </p:nvSpPr>
        <p:spPr bwMode="gray">
          <a:xfrm>
            <a:off x="6248400" y="1601013"/>
            <a:ext cx="5638800" cy="4571187"/>
          </a:xfrm>
          <a:noFill/>
        </p:spPr>
        <p:txBody>
          <a:bodyPr lIns="182880" tIns="182880" rIns="182880">
            <a:normAutofit/>
          </a:bodyPr>
          <a:lstStyle>
            <a:lvl1pPr>
              <a:defRPr sz="4000"/>
            </a:lvl1pPr>
            <a:lvl2pPr>
              <a:defRPr/>
            </a:lvl2pPr>
          </a:lstStyle>
          <a:p>
            <a:pPr lvl="0"/>
            <a:r>
              <a:rPr lang="en-US"/>
              <a:t>Add text</a:t>
            </a:r>
          </a:p>
        </p:txBody>
      </p:sp>
      <p:pic>
        <p:nvPicPr>
          <p:cNvPr id="11"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
        <p:nvSpPr>
          <p:cNvPr id="12" name="Content Placeholder 4"/>
          <p:cNvSpPr>
            <a:spLocks noGrp="1"/>
          </p:cNvSpPr>
          <p:nvPr>
            <p:ph idx="14" hasCustomPrompt="1"/>
          </p:nvPr>
        </p:nvSpPr>
        <p:spPr bwMode="gray">
          <a:xfrm>
            <a:off x="304800" y="1610466"/>
            <a:ext cx="5638800" cy="4561734"/>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a:t>Click icon to insert picture, etc.</a:t>
            </a:r>
          </a:p>
        </p:txBody>
      </p:sp>
    </p:spTree>
    <p:extLst>
      <p:ext uri="{BB962C8B-B14F-4D97-AF65-F5344CB8AC3E}">
        <p14:creationId xmlns:p14="http://schemas.microsoft.com/office/powerpoint/2010/main" val="322255195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1 col / 2 row">
    <p:bg bwMode="auto">
      <p:bgPr>
        <a:solidFill>
          <a:schemeClr val="bg1"/>
        </a:solidFill>
        <a:effectLst/>
      </p:bgPr>
    </p:bg>
    <p:spTree>
      <p:nvGrpSpPr>
        <p:cNvPr id="1" name=""/>
        <p:cNvGrpSpPr/>
        <p:nvPr/>
      </p:nvGrpSpPr>
      <p:grpSpPr>
        <a:xfrm>
          <a:off x="0" y="0"/>
          <a:ext cx="0" cy="0"/>
          <a:chOff x="0" y="0"/>
          <a:chExt cx="0" cy="0"/>
        </a:xfrm>
      </p:grpSpPr>
      <p:grpSp>
        <p:nvGrpSpPr>
          <p:cNvPr id="11" name="Group 10" descr="&quot;&quot;"/>
          <p:cNvGrpSpPr/>
          <p:nvPr userDrawn="1"/>
        </p:nvGrpSpPr>
        <p:grpSpPr>
          <a:xfrm>
            <a:off x="0" y="-128"/>
            <a:ext cx="12192000" cy="1335409"/>
            <a:chOff x="0" y="-128"/>
            <a:chExt cx="12192000" cy="1335409"/>
          </a:xfrm>
        </p:grpSpPr>
        <p:sp>
          <p:nvSpPr>
            <p:cNvPr id="12" name="Rectangle 1" descr="&quot;&quot;"/>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3" name="Rectangle 16" descr="&quot;&quot;"/>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4" name="Title 2"/>
          <p:cNvSpPr>
            <a:spLocks noGrp="1"/>
          </p:cNvSpPr>
          <p:nvPr>
            <p:ph type="title" hasCustomPrompt="1"/>
          </p:nvPr>
        </p:nvSpPr>
        <p:spPr bwMode="white">
          <a:xfrm>
            <a:off x="0" y="-1"/>
            <a:ext cx="11868150" cy="1216025"/>
          </a:xfrm>
          <a:noFill/>
        </p:spPr>
        <p:txBody>
          <a:bodyPr lIns="0" rIns="0">
            <a:normAutofit/>
          </a:bodyPr>
          <a:lstStyle>
            <a:lvl1pPr algn="r">
              <a:defRPr sz="3600" b="1" baseline="0">
                <a:solidFill>
                  <a:schemeClr val="bg1"/>
                </a:solidFill>
              </a:defRPr>
            </a:lvl1pPr>
          </a:lstStyle>
          <a:p>
            <a:r>
              <a:rPr lang="en-US"/>
              <a:t>Slide title – 1 col / 2 row</a:t>
            </a:r>
          </a:p>
        </p:txBody>
      </p:sp>
      <p:sp>
        <p:nvSpPr>
          <p:cNvPr id="6" name="Slide Number Placeholder 7"/>
          <p:cNvSpPr>
            <a:spLocks noGrp="1"/>
          </p:cNvSpPr>
          <p:nvPr>
            <p:ph type="sldNum" sz="quarter" idx="12"/>
          </p:nvPr>
        </p:nvSpPr>
        <p:spPr bwMode="black">
          <a:xfrm>
            <a:off x="10414028" y="6356350"/>
            <a:ext cx="1462668" cy="365125"/>
          </a:xfrm>
        </p:spPr>
        <p:txBody>
          <a:bodyPr/>
          <a:lstStyle/>
          <a:p>
            <a:fld id="{48F63A3B-78C7-47BE-AE5E-E10140E04643}" type="slidenum">
              <a:rPr lang="en-US" smtClean="0"/>
              <a:t>‹#›</a:t>
            </a:fld>
            <a:endParaRPr lang="en-US"/>
          </a:p>
        </p:txBody>
      </p:sp>
      <p:sp>
        <p:nvSpPr>
          <p:cNvPr id="10" name="Content Placeholder 4"/>
          <p:cNvSpPr>
            <a:spLocks noGrp="1"/>
          </p:cNvSpPr>
          <p:nvPr>
            <p:ph idx="13" hasCustomPrompt="1"/>
          </p:nvPr>
        </p:nvSpPr>
        <p:spPr bwMode="gray">
          <a:xfrm>
            <a:off x="304800" y="4000500"/>
            <a:ext cx="11582400" cy="2171700"/>
          </a:xfrm>
          <a:noFill/>
        </p:spPr>
        <p:txBody>
          <a:bodyPr lIns="182880" tIns="301752" rIns="182880"/>
          <a:lstStyle>
            <a:lvl1pPr marL="571500" indent="-571500">
              <a:buClr>
                <a:schemeClr val="accent3"/>
              </a:buClr>
              <a:buFont typeface="Calibri" panose="020F0502020204030204" pitchFamily="34" charset="0"/>
              <a:buChar char="▪"/>
              <a:defRPr sz="360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a:t>Add text</a:t>
            </a:r>
          </a:p>
        </p:txBody>
      </p:sp>
      <p:sp>
        <p:nvSpPr>
          <p:cNvPr id="8" name="Content Placeholder 4"/>
          <p:cNvSpPr>
            <a:spLocks noGrp="1"/>
          </p:cNvSpPr>
          <p:nvPr>
            <p:ph idx="14" hasCustomPrompt="1"/>
          </p:nvPr>
        </p:nvSpPr>
        <p:spPr bwMode="gray">
          <a:xfrm>
            <a:off x="304800" y="1610466"/>
            <a:ext cx="11582400" cy="2171700"/>
          </a:xfrm>
          <a:solidFill>
            <a:schemeClr val="bg1">
              <a:lumMod val="95000"/>
            </a:schemeClr>
          </a:solidFill>
        </p:spPr>
        <p:txBody>
          <a:bodyPr lIns="182880" tIns="301752" rIns="182880">
            <a:normAutofit/>
          </a:bodyPr>
          <a:lstStyle>
            <a:lvl1pPr marL="0" indent="0" algn="ctr">
              <a:buClr>
                <a:schemeClr val="accent3"/>
              </a:buClr>
              <a:buFont typeface="Calibri" panose="020F0502020204030204" pitchFamily="34" charset="0"/>
              <a:buNone/>
              <a:defRPr sz="1800" baseline="0"/>
            </a:lvl1pPr>
            <a:lvl2pPr marL="457200" indent="0">
              <a:buClr>
                <a:schemeClr val="accent3"/>
              </a:buClr>
              <a:buNone/>
              <a:defRPr/>
            </a:lvl2pPr>
            <a:lvl3pPr>
              <a:buClr>
                <a:schemeClr val="accent3"/>
              </a:buClr>
              <a:defRPr/>
            </a:lvl3pPr>
            <a:lvl4pPr>
              <a:buClr>
                <a:schemeClr val="accent3"/>
              </a:buClr>
              <a:defRPr/>
            </a:lvl4pPr>
            <a:lvl5pPr>
              <a:buClr>
                <a:schemeClr val="accent3"/>
              </a:buClr>
              <a:defRPr/>
            </a:lvl5pPr>
          </a:lstStyle>
          <a:p>
            <a:pPr lvl="0"/>
            <a:r>
              <a:rPr lang="en-US"/>
              <a:t>Click icon to insert picture, etc.</a:t>
            </a:r>
          </a:p>
        </p:txBody>
      </p:sp>
      <p:pic>
        <p:nvPicPr>
          <p:cNvPr id="9" name="MDH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371639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0D07D7-46FB-4D7C-9C8F-0C340D091257}" type="datetime1">
              <a:rPr lang="en-US" smtClean="0"/>
              <a:t>11/13/2020</a:t>
            </a:fld>
            <a:endParaRPr lang="en-US"/>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1"/>
          </p:nvPr>
        </p:nvSpPr>
        <p:spPr>
          <a:xfrm>
            <a:off x="838200" y="6356350"/>
            <a:ext cx="1358590" cy="365125"/>
          </a:xfrm>
        </p:spPr>
        <p:txBody>
          <a:bodyPr/>
          <a:lstStyle/>
          <a:p>
            <a:fld id="{66C283A4-7960-4BFD-B3A5-A2CC5BB2A473}"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11/13/2020</a:t>
            </a:fld>
            <a:endParaRPr lang="en-US"/>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endParaRPr lang="en-US"/>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11/13/2020</a:t>
            </a:fld>
            <a:endParaRPr lang="en-US"/>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3" name="Date Placeholder 2"/>
          <p:cNvSpPr>
            <a:spLocks noGrp="1"/>
          </p:cNvSpPr>
          <p:nvPr>
            <p:ph type="dt" sz="half" idx="10"/>
          </p:nvPr>
        </p:nvSpPr>
        <p:spPr/>
        <p:txBody>
          <a:bodyPr/>
          <a:lstStyle/>
          <a:p>
            <a:fld id="{936DB2D6-5DF4-4264-A4A1-7D3EAF38D255}" type="datetime1">
              <a:rPr lang="en-US" smtClean="0"/>
              <a:t>11/13/2020</a:t>
            </a:fld>
            <a:endParaRPr lang="en-US"/>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685111" y="1746253"/>
            <a:ext cx="8821779" cy="2185213"/>
          </a:xfrm>
          <a:prstGeom prst="rect">
            <a:avLst/>
          </a:prstGeom>
        </p:spPr>
      </p:pic>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err="1"/>
              <a:t>Firstname</a:t>
            </a:r>
            <a:r>
              <a:rPr lang="en-US" sz="1800"/>
              <a:t> </a:t>
            </a:r>
            <a:r>
              <a:rPr lang="en-US" sz="1800" err="1"/>
              <a:t>Lastname</a:t>
            </a:r>
            <a:r>
              <a:rPr lang="en-US" sz="1800"/>
              <a:t> | Job Title</a:t>
            </a:r>
          </a:p>
          <a:p>
            <a:r>
              <a:rPr lang="en-US" sz="1800"/>
              <a:t>Date</a:t>
            </a:r>
            <a:endParaRPr lang="en-US"/>
          </a:p>
        </p:txBody>
      </p:sp>
      <p:sp>
        <p:nvSpPr>
          <p:cNvPr id="18" name="Date Placeholder 17"/>
          <p:cNvSpPr>
            <a:spLocks noGrp="1"/>
          </p:cNvSpPr>
          <p:nvPr>
            <p:ph type="dt" sz="half" idx="15"/>
          </p:nvPr>
        </p:nvSpPr>
        <p:spPr/>
        <p:txBody>
          <a:bodyPr/>
          <a:lstStyle/>
          <a:p>
            <a:fld id="{D7ED242C-24FB-43A0-BCB6-43756FC812F6}" type="datetime1">
              <a:rPr lang="en-US" smtClean="0"/>
              <a:t>11/13/2020</a:t>
            </a:fld>
            <a:endParaRPr lang="en-US"/>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a:p>
        </p:txBody>
      </p:sp>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3" name="Date Placeholder 2"/>
          <p:cNvSpPr>
            <a:spLocks noGrp="1"/>
          </p:cNvSpPr>
          <p:nvPr>
            <p:ph type="dt" sz="half" idx="10"/>
          </p:nvPr>
        </p:nvSpPr>
        <p:spPr/>
        <p:txBody>
          <a:bodyPr/>
          <a:lstStyle/>
          <a:p>
            <a:fld id="{936DB2D6-5DF4-4264-A4A1-7D3EAF38D255}" type="datetime1">
              <a:rPr lang="en-US" smtClean="0"/>
              <a:t>11/13/2020</a:t>
            </a:fld>
            <a:endParaRPr lang="en-US"/>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3" name="Date Placeholder 2"/>
          <p:cNvSpPr>
            <a:spLocks noGrp="1"/>
          </p:cNvSpPr>
          <p:nvPr>
            <p:ph type="dt" sz="half" idx="10"/>
          </p:nvPr>
        </p:nvSpPr>
        <p:spPr/>
        <p:txBody>
          <a:bodyPr/>
          <a:lstStyle/>
          <a:p>
            <a:fld id="{4B4EEDC6-36CA-4209-B482-2ED76AA0BF08}" type="datetime1">
              <a:rPr lang="en-US" smtClean="0"/>
              <a:t>11/13/2020</a:t>
            </a:fld>
            <a:endParaRPr lang="en-US"/>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2"/>
          <p:cNvSpPr>
            <a:spLocks noGrp="1"/>
          </p:cNvSpPr>
          <p:nvPr>
            <p:ph type="dt" sz="half" idx="10"/>
          </p:nvPr>
        </p:nvSpPr>
        <p:spPr/>
        <p:txBody>
          <a:bodyPr/>
          <a:lstStyle/>
          <a:p>
            <a:fld id="{8DC79626-CE5A-4834-975C-E7305BA2E281}" type="datetime1">
              <a:rPr lang="en-US" smtClean="0"/>
              <a:t>11/13/2020</a:t>
            </a:fld>
            <a:endParaRPr lang="en-US"/>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3"/>
          <p:cNvSpPr>
            <a:spLocks noGrp="1"/>
          </p:cNvSpPr>
          <p:nvPr>
            <p:ph type="dt" sz="half" idx="10"/>
          </p:nvPr>
        </p:nvSpPr>
        <p:spPr/>
        <p:txBody>
          <a:bodyPr/>
          <a:lstStyle/>
          <a:p>
            <a:fld id="{1815FB38-58F3-410A-8DA4-4B706967601F}" type="datetime1">
              <a:rPr lang="en-US" smtClean="0"/>
              <a:t>11/13/2020</a:t>
            </a:fld>
            <a:endParaRPr lang="en-US"/>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2"/>
          <p:cNvSpPr>
            <a:spLocks noGrp="1"/>
          </p:cNvSpPr>
          <p:nvPr>
            <p:ph type="dt" sz="half" idx="10"/>
          </p:nvPr>
        </p:nvSpPr>
        <p:spPr/>
        <p:txBody>
          <a:bodyPr/>
          <a:lstStyle/>
          <a:p>
            <a:fld id="{7F519661-29C3-4FE0-9FC3-375A85A42C46}" type="datetime1">
              <a:rPr lang="en-US" smtClean="0"/>
              <a:t>11/13/2020</a:t>
            </a:fld>
            <a:endParaRPr lang="en-US"/>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3"/>
          <p:cNvSpPr>
            <a:spLocks noGrp="1"/>
          </p:cNvSpPr>
          <p:nvPr>
            <p:ph type="dt" sz="half" idx="10"/>
          </p:nvPr>
        </p:nvSpPr>
        <p:spPr/>
        <p:txBody>
          <a:bodyPr/>
          <a:lstStyle/>
          <a:p>
            <a:fld id="{0366E0EA-2D80-452F-9963-33FA7A36BC09}" type="datetime1">
              <a:rPr lang="en-US" smtClean="0"/>
              <a:t>11/13/2020</a:t>
            </a:fld>
            <a:endParaRPr lang="en-US"/>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a:t>Click to edit title</a:t>
            </a:r>
          </a:p>
        </p:txBody>
      </p:sp>
      <p:sp>
        <p:nvSpPr>
          <p:cNvPr id="6" name="Date Placeholder 3"/>
          <p:cNvSpPr>
            <a:spLocks noGrp="1"/>
          </p:cNvSpPr>
          <p:nvPr>
            <p:ph type="dt" sz="half" idx="11"/>
          </p:nvPr>
        </p:nvSpPr>
        <p:spPr>
          <a:xfrm>
            <a:off x="838200" y="6356350"/>
            <a:ext cx="1358590" cy="365125"/>
          </a:xfrm>
        </p:spPr>
        <p:txBody>
          <a:bodyPr/>
          <a:lstStyle/>
          <a:p>
            <a:fld id="{4D564EB3-B268-4748-86E7-9F55DF9078D1}" type="datetime1">
              <a:rPr lang="en-US" smtClean="0"/>
              <a:t>11/13/2020</a:t>
            </a:fld>
            <a:endParaRPr lang="en-US"/>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2"/>
                </a:solidFill>
              </a:rPr>
              <a:t>|</a:t>
            </a:r>
            <a:r>
              <a:rPr lang="en-US"/>
              <a:t> www.headinghomeminnesota.org</a:t>
            </a:r>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a:t>Click to edit title</a:t>
            </a:r>
          </a:p>
        </p:txBody>
      </p:sp>
      <p:sp>
        <p:nvSpPr>
          <p:cNvPr id="6"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fld id="{4D564EB3-B268-4748-86E7-9F55DF9078D1}" type="datetime1">
              <a:rPr lang="en-US" smtClean="0"/>
              <a:pPr/>
              <a:t>11/13/2020</a:t>
            </a:fld>
            <a:endParaRPr lang="en-US"/>
          </a:p>
        </p:txBody>
      </p:sp>
      <p:sp>
        <p:nvSpPr>
          <p:cNvPr id="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Here | </a:t>
            </a:r>
            <a:r>
              <a:rPr lang="en-US" err="1"/>
              <a:t>mn.gov</a:t>
            </a:r>
            <a:r>
              <a:rPr lang="en-US"/>
              <a:t>/</a:t>
            </a:r>
            <a:r>
              <a:rPr lang="en-US" err="1"/>
              <a:t>websiteurl</a:t>
            </a:r>
            <a:endParaRPr lang="en-US"/>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a:t>Click to edit title</a:t>
            </a:r>
          </a:p>
        </p:txBody>
      </p:sp>
      <p:sp>
        <p:nvSpPr>
          <p:cNvPr id="8" name="Date Placeholder 3"/>
          <p:cNvSpPr>
            <a:spLocks noGrp="1"/>
          </p:cNvSpPr>
          <p:nvPr>
            <p:ph type="dt" sz="half" idx="11"/>
          </p:nvPr>
        </p:nvSpPr>
        <p:spPr>
          <a:xfrm>
            <a:off x="838200" y="6356350"/>
            <a:ext cx="1358590" cy="365125"/>
          </a:xfrm>
        </p:spPr>
        <p:txBody>
          <a:bodyPr/>
          <a:lstStyle/>
          <a:p>
            <a:fld id="{5CAE31FF-A086-40D5-909F-A9E138181237}"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0"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Code Demo (Click to Edit)</a:t>
            </a:r>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
        <p:nvSpPr>
          <p:cNvPr id="8" name="Date Placeholder 4"/>
          <p:cNvSpPr>
            <a:spLocks noGrp="1"/>
          </p:cNvSpPr>
          <p:nvPr>
            <p:ph type="dt" sz="half" idx="11"/>
          </p:nvPr>
        </p:nvSpPr>
        <p:spPr>
          <a:xfrm>
            <a:off x="838200" y="6356350"/>
            <a:ext cx="1358590" cy="365125"/>
          </a:xfrm>
        </p:spPr>
        <p:txBody>
          <a:bodyPr/>
          <a:lstStyle/>
          <a:p>
            <a:fld id="{06B78D62-7A3F-4136-9CF2-CB03510DA06A}"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a:t>Click to enter the slideshow title</a:t>
            </a:r>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err="1"/>
              <a:t>Firstname</a:t>
            </a:r>
            <a:r>
              <a:rPr lang="en-US" sz="1800"/>
              <a:t> </a:t>
            </a:r>
            <a:r>
              <a:rPr lang="en-US" sz="1800" err="1"/>
              <a:t>Lastname</a:t>
            </a:r>
            <a:r>
              <a:rPr lang="en-US" sz="1800"/>
              <a:t> | Job Title</a:t>
            </a:r>
          </a:p>
          <a:p>
            <a:r>
              <a:rPr lang="en-US" sz="1800"/>
              <a:t>Date</a:t>
            </a:r>
            <a:endParaRPr lang="en-US"/>
          </a:p>
        </p:txBody>
      </p:sp>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Picture Placeholder 5"/>
          <p:cNvSpPr>
            <a:spLocks noGrp="1"/>
          </p:cNvSpPr>
          <p:nvPr>
            <p:ph type="pic" sz="quarter" idx="17"/>
          </p:nvPr>
        </p:nvSpPr>
        <p:spPr>
          <a:xfrm>
            <a:off x="0" y="0"/>
            <a:ext cx="12192000" cy="3380732"/>
          </a:xfrm>
        </p:spPr>
        <p:txBody>
          <a:bodyPr/>
          <a:lstStyle/>
          <a:p>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9063" y="5589768"/>
            <a:ext cx="4731412" cy="1172002"/>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a:t>Click to edit title</a:t>
            </a:r>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a:t>Click icon to insert screenshot</a:t>
            </a:r>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F4B91AA0-3BA7-4036-A3DA-317C6C4FFA29}"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a:t>Click icon to insert screenshot</a:t>
            </a:r>
          </a:p>
        </p:txBody>
      </p:sp>
      <p:sp>
        <p:nvSpPr>
          <p:cNvPr id="6" name="Date Placeholder 3"/>
          <p:cNvSpPr>
            <a:spLocks noGrp="1"/>
          </p:cNvSpPr>
          <p:nvPr>
            <p:ph type="dt" sz="half" idx="14"/>
          </p:nvPr>
        </p:nvSpPr>
        <p:spPr>
          <a:xfrm>
            <a:off x="838200" y="6356350"/>
            <a:ext cx="1358590" cy="365125"/>
          </a:xfrm>
        </p:spPr>
        <p:txBody>
          <a:bodyPr/>
          <a:lstStyle/>
          <a:p>
            <a:fld id="{822F9B27-DC73-4098-8FAC-5370DAFF133B}"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639915943"/>
      </p:ext>
    </p:extLst>
  </p:cSld>
  <p:clrMapOvr>
    <a:masterClrMapping/>
  </p:clrMapOvr>
  <p:hf sldNum="0" hdr="0" ftr="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a:t>Click to edit title</a:t>
            </a:r>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a:t>Click icon to insert screenshot</a:t>
            </a:r>
          </a:p>
        </p:txBody>
      </p:sp>
      <p:sp>
        <p:nvSpPr>
          <p:cNvPr id="10" name="Date Placeholder 4"/>
          <p:cNvSpPr>
            <a:spLocks noGrp="1"/>
          </p:cNvSpPr>
          <p:nvPr>
            <p:ph type="dt" sz="half" idx="12"/>
          </p:nvPr>
        </p:nvSpPr>
        <p:spPr>
          <a:xfrm>
            <a:off x="838200" y="6356350"/>
            <a:ext cx="1358590" cy="365125"/>
          </a:xfrm>
        </p:spPr>
        <p:txBody>
          <a:bodyPr/>
          <a:lstStyle/>
          <a:p>
            <a:fld id="{5D76A200-3168-4D33-A718-3974884CE863}"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a:t>Click icon to insert screenshot</a:t>
            </a:r>
          </a:p>
        </p:txBody>
      </p:sp>
      <p:sp>
        <p:nvSpPr>
          <p:cNvPr id="9" name="Date Placeholder 3"/>
          <p:cNvSpPr>
            <a:spLocks noGrp="1"/>
          </p:cNvSpPr>
          <p:nvPr>
            <p:ph type="dt" sz="half" idx="12"/>
          </p:nvPr>
        </p:nvSpPr>
        <p:spPr>
          <a:xfrm>
            <a:off x="838200" y="6356350"/>
            <a:ext cx="1358590" cy="365125"/>
          </a:xfrm>
        </p:spPr>
        <p:txBody>
          <a:bodyPr/>
          <a:lstStyle/>
          <a:p>
            <a:fld id="{0366E0EA-2D80-452F-9963-33FA7A36BC09}" type="datetime1">
              <a:rPr lang="en-US" smtClean="0"/>
              <a:t>11/13/2020</a:t>
            </a:fld>
            <a:endParaRPr lang="en-US"/>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a:t>Click to edit title</a:t>
            </a:r>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a:t>Click icon to insert screenshot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11/13/2020</a:t>
            </a:fld>
            <a:endParaRPr lang="en-US"/>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11/13/2020</a:t>
            </a:fld>
            <a:endParaRPr lang="en-US"/>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a:t>Click icon to insert screenshot</a:t>
            </a:r>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a:t>Click icon to insert screenshot</a:t>
            </a:r>
          </a:p>
        </p:txBody>
      </p:sp>
      <p:sp>
        <p:nvSpPr>
          <p:cNvPr id="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11/13/2020</a:t>
            </a:fld>
            <a:endParaRPr lang="en-US"/>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Optional Tagline Goes Here </a:t>
            </a:r>
            <a:r>
              <a:rPr lang="en-US">
                <a:solidFill>
                  <a:schemeClr val="accent2"/>
                </a:solidFill>
              </a:rPr>
              <a:t>|</a:t>
            </a:r>
            <a:r>
              <a:rPr lang="en-US"/>
              <a:t> mn.gov/websiteurl</a:t>
            </a:r>
          </a:p>
        </p:txBody>
      </p:sp>
      <p:sp>
        <p:nvSpPr>
          <p:cNvPr id="8"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4034028452"/>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11/13/2020</a:t>
            </a:fld>
            <a:endParaRPr lang="en-US"/>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276FB33B-BCEE-4E25-B97B-A564B0E1024B}" type="datetime1">
              <a:rPr lang="en-US" smtClean="0"/>
              <a:t>11/13/2020</a:t>
            </a:fld>
            <a:endParaRPr lang="en-US"/>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Agenda</a:t>
            </a:r>
          </a:p>
        </p:txBody>
      </p:sp>
      <p:sp>
        <p:nvSpPr>
          <p:cNvPr id="12" name="Table Placeholder 9"/>
          <p:cNvSpPr>
            <a:spLocks noGrp="1"/>
          </p:cNvSpPr>
          <p:nvPr>
            <p:ph type="tbl" sz="quarter" idx="13"/>
          </p:nvPr>
        </p:nvSpPr>
        <p:spPr>
          <a:xfrm>
            <a:off x="838200" y="1335088"/>
            <a:ext cx="10515600" cy="4841875"/>
          </a:xfrm>
        </p:spPr>
        <p:txBody>
          <a:bodyPr/>
          <a:lstStyle/>
          <a:p>
            <a:endParaRPr lang="en-US"/>
          </a:p>
        </p:txBody>
      </p:sp>
      <p:sp>
        <p:nvSpPr>
          <p:cNvPr id="4" name="Date Placeholder 3"/>
          <p:cNvSpPr>
            <a:spLocks noGrp="1"/>
          </p:cNvSpPr>
          <p:nvPr>
            <p:ph type="dt" sz="half" idx="10"/>
          </p:nvPr>
        </p:nvSpPr>
        <p:spPr/>
        <p:txBody>
          <a:bodyPr/>
          <a:lstStyle/>
          <a:p>
            <a:fld id="{9A198C9B-0587-4A1E-9E03-E4C9FE222F08}" type="datetime1">
              <a:rPr lang="en-US" smtClean="0"/>
              <a:t>11/13/2020</a:t>
            </a:fld>
            <a:endParaRPr lang="en-US"/>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37C3B6E0-E413-4EA2-9B23-AF69A1623F89}"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438A7556-21FA-4204-9DD6-1F6FDEC2C796}"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2299475"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a:t>Quote or </a:t>
            </a:r>
            <a:br>
              <a:rPr lang="en-US"/>
            </a:br>
            <a:r>
              <a:rPr lang="en-US"/>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0EB49D9C-C4C1-46A9-AED8-599F8B47287F}"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a:t>Quote or Statement</a:t>
            </a:r>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a:t>Quote or Statement</a:t>
            </a:r>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a:t>Make a secondary statement here.</a:t>
            </a:r>
          </a:p>
        </p:txBody>
      </p:sp>
      <p:sp>
        <p:nvSpPr>
          <p:cNvPr id="3" name="Date Placeholder 2"/>
          <p:cNvSpPr>
            <a:spLocks noGrp="1"/>
          </p:cNvSpPr>
          <p:nvPr>
            <p:ph type="dt" sz="half" idx="10"/>
          </p:nvPr>
        </p:nvSpPr>
        <p:spPr/>
        <p:txBody>
          <a:bodyPr/>
          <a:lstStyle/>
          <a:p>
            <a:fld id="{466A75E6-E45B-4C5D-981E-7C8ED0C72F5D}"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a:t>Click icon to edit background picture</a:t>
            </a:r>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a:t>Quote or Statement</a:t>
            </a:r>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F8B25D9D-5365-41CD-BF43-4FFFCBF4BBDA}"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a:t>Click to edit title.</a:t>
            </a:r>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2</a:t>
            </a:r>
          </a:p>
        </p:txBody>
      </p:sp>
      <p:sp>
        <p:nvSpPr>
          <p:cNvPr id="3" name="Date Placeholder 2"/>
          <p:cNvSpPr>
            <a:spLocks noGrp="1"/>
          </p:cNvSpPr>
          <p:nvPr>
            <p:ph type="dt" sz="half" idx="10"/>
          </p:nvPr>
        </p:nvSpPr>
        <p:spPr/>
        <p:txBody>
          <a:bodyPr/>
          <a:lstStyle>
            <a:lvl1pPr>
              <a:defRPr>
                <a:solidFill>
                  <a:schemeClr val="bg1"/>
                </a:solidFill>
              </a:defRPr>
            </a:lvl1pPr>
          </a:lstStyle>
          <a:p>
            <a:fld id="{8CC894EF-7DC0-4B7C-83F8-29D989AA60F6}"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Optional Tagline Goes Here </a:t>
            </a:r>
            <a:r>
              <a:rPr lang="en-US">
                <a:solidFill>
                  <a:schemeClr val="accent2"/>
                </a:solidFill>
              </a:rPr>
              <a:t>|</a:t>
            </a:r>
            <a:r>
              <a:rPr lang="en-US"/>
              <a:t> mn.gov/websiteurl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a:t>Click to edit title.</a:t>
            </a:r>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2</a:t>
            </a:r>
          </a:p>
        </p:txBody>
      </p:sp>
      <p:sp>
        <p:nvSpPr>
          <p:cNvPr id="3" name="Date Placeholder 2"/>
          <p:cNvSpPr>
            <a:spLocks noGrp="1"/>
          </p:cNvSpPr>
          <p:nvPr>
            <p:ph type="dt" sz="half" idx="10"/>
          </p:nvPr>
        </p:nvSpPr>
        <p:spPr/>
        <p:txBody>
          <a:bodyPr/>
          <a:lstStyle>
            <a:lvl1pPr>
              <a:defRPr>
                <a:solidFill>
                  <a:schemeClr val="bg1"/>
                </a:solidFill>
              </a:defRPr>
            </a:lvl1pPr>
          </a:lstStyle>
          <a:p>
            <a:fld id="{578DBCF0-11C3-4F19-90D9-2EE7F00784FE}"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962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080791" y="430967"/>
            <a:ext cx="4731412" cy="1172002"/>
          </a:xfrm>
          <a:prstGeom prst="rect">
            <a:avLst/>
          </a:prstGeom>
        </p:spPr>
      </p:pic>
      <p:pic>
        <p:nvPicPr>
          <p:cNvPr id="16" name="Picture 15"/>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080791" y="430967"/>
            <a:ext cx="4731412" cy="1172002"/>
          </a:xfrm>
          <a:prstGeom prst="rect">
            <a:avLst/>
          </a:prstGeom>
        </p:spPr>
      </p:pic>
      <p:pic>
        <p:nvPicPr>
          <p:cNvPr id="12" name="Picture 11"/>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080791" y="436665"/>
            <a:ext cx="4731412" cy="1172002"/>
          </a:xfrm>
          <a:prstGeom prst="rect">
            <a:avLst/>
          </a:prstGeom>
        </p:spPr>
      </p:pic>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466A75E6-E45B-4C5D-981E-7C8ED0C72F5D}" type="datetime1">
              <a:rPr lang="en-US" smtClean="0"/>
              <a:pPr/>
              <a:t>11/13/2020</a:t>
            </a:fld>
            <a:endParaRPr lang="en-US"/>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Housing Stability for All Minnesotans </a:t>
            </a:r>
            <a:r>
              <a:rPr lang="en-US">
                <a:solidFill>
                  <a:schemeClr val="accent1"/>
                </a:solidFill>
              </a:rPr>
              <a:t>|</a:t>
            </a:r>
            <a:r>
              <a:rPr lang="en-US"/>
              <a:t> </a:t>
            </a:r>
            <a:r>
              <a:rPr lang="en-US">
                <a:solidFill>
                  <a:schemeClr val="tx2"/>
                </a:solidFill>
              </a:rPr>
              <a:t>www.headinghomeminnesota.org</a:t>
            </a: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Logo with text Agency Logo Here"/>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380083" y="632310"/>
            <a:ext cx="2968836" cy="457200"/>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080791" y="436665"/>
            <a:ext cx="4731412" cy="1172002"/>
          </a:xfrm>
          <a:prstGeom prst="rect">
            <a:avLst/>
          </a:prstGeom>
        </p:spPr>
      </p:pic>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a:t>Click to edit section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err="1"/>
              <a:t>Firstname</a:t>
            </a:r>
            <a:r>
              <a:rPr lang="en-US" sz="1800"/>
              <a:t> </a:t>
            </a:r>
            <a:r>
              <a:rPr lang="en-US" sz="1800" err="1"/>
              <a:t>Lastname</a:t>
            </a:r>
            <a:r>
              <a:rPr lang="en-US" sz="180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a:t>Click Icon to add picture</a:t>
            </a:r>
          </a:p>
        </p:txBody>
      </p:sp>
      <p:sp>
        <p:nvSpPr>
          <p:cNvPr id="18" name="Date Placeholder 17"/>
          <p:cNvSpPr>
            <a:spLocks noGrp="1"/>
          </p:cNvSpPr>
          <p:nvPr>
            <p:ph type="dt" sz="half" idx="15"/>
          </p:nvPr>
        </p:nvSpPr>
        <p:spPr/>
        <p:txBody>
          <a:bodyPr/>
          <a:lstStyle/>
          <a:p>
            <a:fld id="{A8CA1A9B-139F-4606-AD0A-F3253110DAE5}" type="datetime1">
              <a:rPr lang="en-US" smtClean="0"/>
              <a:t>11/13/2020</a:t>
            </a:fld>
            <a:endParaRPr lang="en-US"/>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Minnesotans | www.headinghomeminnesota.org</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a:p>
        </p:txBody>
      </p:sp>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78"/>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a:t>Click to enter the slideshow title</a:t>
            </a:r>
          </a:p>
        </p:txBody>
      </p:sp>
      <p:sp>
        <p:nvSpPr>
          <p:cNvPr id="3" name="Rectangle 2"/>
          <p:cNvSpPr/>
          <p:nvPr userDrawn="1"/>
        </p:nvSpPr>
        <p:spPr>
          <a:xfrm>
            <a:off x="0" y="5387800"/>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9" y="5644884"/>
            <a:ext cx="6587067" cy="903062"/>
          </a:xfrm>
        </p:spPr>
        <p:txBody>
          <a:bodyPr>
            <a:normAutofit/>
          </a:bodyPr>
          <a:lstStyle>
            <a:lvl1pPr marL="0" indent="0" algn="ctr">
              <a:spcBef>
                <a:spcPts val="0"/>
              </a:spcBef>
              <a:spcAft>
                <a:spcPts val="1000"/>
              </a:spcAft>
              <a:buNone/>
              <a:defRPr sz="1800" baseline="0"/>
            </a:lvl1pPr>
          </a:lstStyle>
          <a:p>
            <a:r>
              <a:rPr lang="en-US" sz="1800" err="1"/>
              <a:t>Firstname</a:t>
            </a:r>
            <a:r>
              <a:rPr lang="en-US" sz="1800"/>
              <a:t> </a:t>
            </a:r>
            <a:r>
              <a:rPr lang="en-US" sz="1800" err="1"/>
              <a:t>Lastname</a:t>
            </a:r>
            <a:r>
              <a:rPr lang="en-US" sz="1800"/>
              <a:t> | Job Title</a:t>
            </a:r>
          </a:p>
          <a:p>
            <a:r>
              <a:rPr lang="en-US" sz="1800"/>
              <a:t>Date</a:t>
            </a:r>
            <a:endParaRPr lang="en-US"/>
          </a:p>
        </p:txBody>
      </p:sp>
      <p:sp>
        <p:nvSpPr>
          <p:cNvPr id="18" name="Date Placeholder 17"/>
          <p:cNvSpPr>
            <a:spLocks noGrp="1"/>
          </p:cNvSpPr>
          <p:nvPr>
            <p:ph type="dt" sz="half" idx="15"/>
          </p:nvPr>
        </p:nvSpPr>
        <p:spPr/>
        <p:txBody>
          <a:bodyPr/>
          <a:lstStyle/>
          <a:p>
            <a:fld id="{B55A02B7-93E8-DC4A-91C9-6ECD46E89852}" type="datetime1">
              <a:rPr lang="en-US" smtClean="0"/>
              <a:t>11/13/2020</a:t>
            </a:fld>
            <a:endParaRPr lang="en-US"/>
          </a:p>
        </p:txBody>
      </p:sp>
      <p:sp>
        <p:nvSpPr>
          <p:cNvPr id="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4113" y="1751793"/>
            <a:ext cx="9066307" cy="2245784"/>
          </a:xfrm>
          <a:prstGeom prst="rect">
            <a:avLst/>
          </a:prstGeom>
        </p:spPr>
      </p:pic>
    </p:spTree>
    <p:extLst>
      <p:ext uri="{BB962C8B-B14F-4D97-AF65-F5344CB8AC3E}">
        <p14:creationId xmlns:p14="http://schemas.microsoft.com/office/powerpoint/2010/main" val="4097488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85113" y="1746267"/>
            <a:ext cx="8821779" cy="2185213"/>
          </a:xfrm>
          <a:prstGeom prst="rect">
            <a:avLst/>
          </a:prstGeom>
        </p:spPr>
      </p:pic>
      <p:sp>
        <p:nvSpPr>
          <p:cNvPr id="2" name="Title 1"/>
          <p:cNvSpPr>
            <a:spLocks noGrp="1"/>
          </p:cNvSpPr>
          <p:nvPr>
            <p:ph type="ctrTitle" hasCustomPrompt="1"/>
          </p:nvPr>
        </p:nvSpPr>
        <p:spPr>
          <a:xfrm>
            <a:off x="0" y="4188578"/>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a:t>Click to enter the slideshow title</a:t>
            </a:r>
          </a:p>
        </p:txBody>
      </p:sp>
      <p:sp>
        <p:nvSpPr>
          <p:cNvPr id="3" name="Rectangle 2"/>
          <p:cNvSpPr/>
          <p:nvPr userDrawn="1"/>
        </p:nvSpPr>
        <p:spPr>
          <a:xfrm>
            <a:off x="0" y="5387800"/>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9" y="5644884"/>
            <a:ext cx="6587067" cy="903062"/>
          </a:xfrm>
        </p:spPr>
        <p:txBody>
          <a:bodyPr>
            <a:normAutofit/>
          </a:bodyPr>
          <a:lstStyle>
            <a:lvl1pPr marL="0" indent="0" algn="ctr">
              <a:spcBef>
                <a:spcPts val="0"/>
              </a:spcBef>
              <a:spcAft>
                <a:spcPts val="1000"/>
              </a:spcAft>
              <a:buNone/>
              <a:defRPr sz="1800" baseline="0"/>
            </a:lvl1pPr>
          </a:lstStyle>
          <a:p>
            <a:r>
              <a:rPr lang="en-US" sz="1800" err="1"/>
              <a:t>Firstname</a:t>
            </a:r>
            <a:r>
              <a:rPr lang="en-US" sz="1800"/>
              <a:t> </a:t>
            </a:r>
            <a:r>
              <a:rPr lang="en-US" sz="1800" err="1"/>
              <a:t>Lastname</a:t>
            </a:r>
            <a:r>
              <a:rPr lang="en-US" sz="1800"/>
              <a:t> | Job Title</a:t>
            </a:r>
          </a:p>
          <a:p>
            <a:r>
              <a:rPr lang="en-US" sz="1800"/>
              <a:t>Date</a:t>
            </a:r>
            <a:endParaRPr lang="en-US"/>
          </a:p>
        </p:txBody>
      </p:sp>
      <p:sp>
        <p:nvSpPr>
          <p:cNvPr id="18" name="Date Placeholder 17"/>
          <p:cNvSpPr>
            <a:spLocks noGrp="1"/>
          </p:cNvSpPr>
          <p:nvPr>
            <p:ph type="dt" sz="half" idx="15"/>
          </p:nvPr>
        </p:nvSpPr>
        <p:spPr/>
        <p:txBody>
          <a:bodyPr/>
          <a:lstStyle/>
          <a:p>
            <a:fld id="{5EA761A3-4775-9647-87BB-083CE10F159A}" type="datetime1">
              <a:rPr lang="en-US" smtClean="0"/>
              <a:t>11/13/2020</a:t>
            </a:fld>
            <a:endParaRPr lang="en-US"/>
          </a:p>
        </p:txBody>
      </p:sp>
      <p:sp>
        <p:nvSpPr>
          <p:cNvPr id="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a:p>
        </p:txBody>
      </p:sp>
    </p:spTree>
    <p:extLst>
      <p:ext uri="{BB962C8B-B14F-4D97-AF65-F5344CB8AC3E}">
        <p14:creationId xmlns:p14="http://schemas.microsoft.com/office/powerpoint/2010/main" val="29420546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a:t>Click to enter the slideshow title</a:t>
            </a:r>
          </a:p>
        </p:txBody>
      </p:sp>
      <p:sp>
        <p:nvSpPr>
          <p:cNvPr id="3" name="Rectangle 2"/>
          <p:cNvSpPr/>
          <p:nvPr userDrawn="1"/>
        </p:nvSpPr>
        <p:spPr>
          <a:xfrm>
            <a:off x="0" y="4773033"/>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9" y="5041204"/>
            <a:ext cx="6587067" cy="1097128"/>
          </a:xfrm>
        </p:spPr>
        <p:txBody>
          <a:bodyPr>
            <a:normAutofit/>
          </a:bodyPr>
          <a:lstStyle>
            <a:lvl1pPr marL="0" indent="0" algn="ctr">
              <a:spcBef>
                <a:spcPts val="0"/>
              </a:spcBef>
              <a:buNone/>
              <a:defRPr sz="1800" baseline="0"/>
            </a:lvl1pPr>
          </a:lstStyle>
          <a:p>
            <a:r>
              <a:rPr lang="en-US" sz="1800" err="1"/>
              <a:t>Firstname</a:t>
            </a:r>
            <a:r>
              <a:rPr lang="en-US" sz="1800"/>
              <a:t> </a:t>
            </a:r>
            <a:r>
              <a:rPr lang="en-US" sz="1800" err="1"/>
              <a:t>Lastname</a:t>
            </a:r>
            <a:r>
              <a:rPr lang="en-US" sz="1800"/>
              <a:t> | Job Title</a:t>
            </a:r>
          </a:p>
          <a:p>
            <a:r>
              <a:rPr lang="en-US" sz="1800"/>
              <a:t>Date</a:t>
            </a:r>
            <a:endParaRPr lang="en-US"/>
          </a:p>
        </p:txBody>
      </p:sp>
      <p:sp>
        <p:nvSpPr>
          <p:cNvPr id="9" name="Footer Placeholder 4"/>
          <p:cNvSpPr>
            <a:spLocks noGrp="1"/>
          </p:cNvSpPr>
          <p:nvPr>
            <p:ph type="ftr" sz="quarter" idx="3"/>
          </p:nvPr>
        </p:nvSpPr>
        <p:spPr>
          <a:xfrm>
            <a:off x="6253570" y="6138346"/>
            <a:ext cx="5587647" cy="365125"/>
          </a:xfrm>
          <a:prstGeom prst="rect">
            <a:avLst/>
          </a:prstGeom>
        </p:spPr>
        <p:txBody>
          <a:bodyPr anchor="b"/>
          <a:lstStyle>
            <a:lvl1pPr algn="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Picture Placeholder 5"/>
          <p:cNvSpPr>
            <a:spLocks noGrp="1"/>
          </p:cNvSpPr>
          <p:nvPr>
            <p:ph type="pic" sz="quarter" idx="17"/>
          </p:nvPr>
        </p:nvSpPr>
        <p:spPr>
          <a:xfrm>
            <a:off x="0" y="0"/>
            <a:ext cx="12192000" cy="3380732"/>
          </a:xfrm>
        </p:spPr>
        <p:txBody>
          <a:bodyPr/>
          <a:lstStyle/>
          <a:p>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063" y="5589768"/>
            <a:ext cx="4731412" cy="1172002"/>
          </a:xfrm>
          <a:prstGeom prst="rect">
            <a:avLst/>
          </a:prstGeom>
        </p:spPr>
      </p:pic>
    </p:spTree>
    <p:extLst>
      <p:ext uri="{BB962C8B-B14F-4D97-AF65-F5344CB8AC3E}">
        <p14:creationId xmlns:p14="http://schemas.microsoft.com/office/powerpoint/2010/main" val="9161006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Agenda</a:t>
            </a:r>
          </a:p>
        </p:txBody>
      </p:sp>
      <p:sp>
        <p:nvSpPr>
          <p:cNvPr id="12" name="Table Placeholder 9"/>
          <p:cNvSpPr>
            <a:spLocks noGrp="1"/>
          </p:cNvSpPr>
          <p:nvPr>
            <p:ph type="tbl" sz="quarter" idx="13"/>
          </p:nvPr>
        </p:nvSpPr>
        <p:spPr>
          <a:xfrm>
            <a:off x="838200" y="1335089"/>
            <a:ext cx="10515600" cy="4841875"/>
          </a:xfrm>
        </p:spPr>
        <p:txBody>
          <a:bodyPr/>
          <a:lstStyle/>
          <a:p>
            <a:endParaRPr lang="en-US"/>
          </a:p>
        </p:txBody>
      </p:sp>
      <p:sp>
        <p:nvSpPr>
          <p:cNvPr id="4" name="Date Placeholder 3"/>
          <p:cNvSpPr>
            <a:spLocks noGrp="1"/>
          </p:cNvSpPr>
          <p:nvPr>
            <p:ph type="dt" sz="half" idx="10"/>
          </p:nvPr>
        </p:nvSpPr>
        <p:spPr/>
        <p:txBody>
          <a:bodyPr/>
          <a:lstStyle/>
          <a:p>
            <a:fld id="{4D2F0ECA-DE65-964F-BA54-21254B9C1373}" type="datetime1">
              <a:rPr lang="en-US" smtClean="0"/>
              <a:t>11/13/2020</a:t>
            </a:fld>
            <a:endParaRPr lang="en-US"/>
          </a:p>
        </p:txBody>
      </p:sp>
      <p:sp>
        <p:nvSpPr>
          <p:cNvPr id="11"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792717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0791" y="436665"/>
            <a:ext cx="4731412" cy="1172002"/>
          </a:xfrm>
          <a:prstGeom prst="rect">
            <a:avLst/>
          </a:prstGeom>
        </p:spPr>
      </p:pic>
      <p:sp>
        <p:nvSpPr>
          <p:cNvPr id="2" name="Title 1"/>
          <p:cNvSpPr>
            <a:spLocks noGrp="1"/>
          </p:cNvSpPr>
          <p:nvPr>
            <p:ph type="ctrTitle" hasCustomPrompt="1"/>
          </p:nvPr>
        </p:nvSpPr>
        <p:spPr>
          <a:xfrm>
            <a:off x="0" y="4188578"/>
            <a:ext cx="12192000" cy="1199223"/>
          </a:xfrm>
          <a:solidFill>
            <a:schemeClr val="accent1"/>
          </a:solidFill>
        </p:spPr>
        <p:txBody>
          <a:bodyPr anchor="ctr">
            <a:normAutofit/>
          </a:bodyPr>
          <a:lstStyle>
            <a:lvl1pPr algn="ctr">
              <a:defRPr sz="3600">
                <a:solidFill>
                  <a:schemeClr val="bg1"/>
                </a:solidFill>
              </a:defRPr>
            </a:lvl1pPr>
          </a:lstStyle>
          <a:p>
            <a:r>
              <a:rPr lang="en-US"/>
              <a:t>Click to edit section title</a:t>
            </a:r>
          </a:p>
        </p:txBody>
      </p:sp>
      <p:sp>
        <p:nvSpPr>
          <p:cNvPr id="3" name="Rectangle 2"/>
          <p:cNvSpPr/>
          <p:nvPr userDrawn="1"/>
        </p:nvSpPr>
        <p:spPr>
          <a:xfrm>
            <a:off x="0" y="5387800"/>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9" y="5644884"/>
            <a:ext cx="6587067" cy="440970"/>
          </a:xfrm>
        </p:spPr>
        <p:txBody>
          <a:bodyPr>
            <a:normAutofit/>
          </a:bodyPr>
          <a:lstStyle>
            <a:lvl1pPr marL="0" indent="0" algn="ctr">
              <a:buNone/>
              <a:defRPr sz="1800" baseline="0"/>
            </a:lvl1pPr>
          </a:lstStyle>
          <a:p>
            <a:r>
              <a:rPr lang="en-US" sz="1800" err="1"/>
              <a:t>Firstname</a:t>
            </a:r>
            <a:r>
              <a:rPr lang="en-US" sz="1800"/>
              <a:t> </a:t>
            </a:r>
            <a:r>
              <a:rPr lang="en-US" sz="1800" err="1"/>
              <a:t>Lastname</a:t>
            </a:r>
            <a:r>
              <a:rPr lang="en-US" sz="180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a:t>Click Icon to add picture</a:t>
            </a:r>
          </a:p>
        </p:txBody>
      </p:sp>
      <p:sp>
        <p:nvSpPr>
          <p:cNvPr id="18" name="Date Placeholder 17"/>
          <p:cNvSpPr>
            <a:spLocks noGrp="1"/>
          </p:cNvSpPr>
          <p:nvPr>
            <p:ph type="dt" sz="half" idx="15"/>
          </p:nvPr>
        </p:nvSpPr>
        <p:spPr/>
        <p:txBody>
          <a:bodyPr/>
          <a:lstStyle/>
          <a:p>
            <a:fld id="{DC5E055A-2D3B-8741-902E-2104AC73B1B1}" type="datetime1">
              <a:rPr lang="en-US" smtClean="0"/>
              <a:t>11/13/2020</a:t>
            </a:fld>
            <a:endParaRPr lang="en-US"/>
          </a:p>
        </p:txBody>
      </p:sp>
      <p:sp>
        <p:nvSpPr>
          <p:cNvPr id="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Minnesotans | www.headinghomeminnesota.org</a:t>
            </a:r>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a:p>
        </p:txBody>
      </p:sp>
    </p:spTree>
    <p:extLst>
      <p:ext uri="{BB962C8B-B14F-4D97-AF65-F5344CB8AC3E}">
        <p14:creationId xmlns:p14="http://schemas.microsoft.com/office/powerpoint/2010/main" val="36278728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B613BD-641C-2A4A-9520-CB3A9B6B57F2}" type="datetime1">
              <a:rPr lang="en-US" smtClean="0"/>
              <a:t>11/13/2020</a:t>
            </a:fld>
            <a:endParaRPr lang="en-US"/>
          </a:p>
        </p:txBody>
      </p:sp>
      <p:sp>
        <p:nvSpPr>
          <p:cNvPr id="10"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 www.headinghomealliance.com</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89553092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sz="half" idx="1"/>
          </p:nvPr>
        </p:nvSpPr>
        <p:spPr>
          <a:xfrm>
            <a:off x="838200" y="1594629"/>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94629"/>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6DC071-4E57-2C43-AA84-9C1A903EBBE2}" type="datetime1">
              <a:rPr lang="en-US" smtClean="0"/>
              <a:t>11/13/2020</a:t>
            </a:fld>
            <a:endParaRPr lang="en-US"/>
          </a:p>
        </p:txBody>
      </p:sp>
      <p:sp>
        <p:nvSpPr>
          <p:cNvPr id="11"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165900937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F7578C-D4EC-A849-8688-0260DDF0572F}" type="datetime1">
              <a:rPr lang="en-US" smtClean="0"/>
              <a:t>11/13/2020</a:t>
            </a:fld>
            <a:endParaRPr lang="en-US"/>
          </a:p>
        </p:txBody>
      </p:sp>
      <p:sp>
        <p:nvSpPr>
          <p:cNvPr id="11"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64563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sz="half" idx="1"/>
          </p:nvPr>
        </p:nvSpPr>
        <p:spPr>
          <a:xfrm>
            <a:off x="838200" y="1594629"/>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94629"/>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63F46A-C544-A24E-8727-A3EB45C8F2C5}" type="datetime1">
              <a:rPr lang="en-US" smtClean="0"/>
              <a:t>11/13/2020</a:t>
            </a:fld>
            <a:endParaRPr lang="en-US"/>
          </a:p>
        </p:txBody>
      </p:sp>
      <p:sp>
        <p:nvSpPr>
          <p:cNvPr id="11"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16554912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47F938-DB24-8D42-BCB5-5FCF8AFBB0CC}" type="datetime1">
              <a:rPr lang="en-US" smtClean="0"/>
              <a:t>11/13/2020</a:t>
            </a:fld>
            <a:endParaRPr lang="en-US"/>
          </a:p>
        </p:txBody>
      </p:sp>
      <p:sp>
        <p:nvSpPr>
          <p:cNvPr id="13"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805471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4D5D47-1752-4D84-8BFB-C2F71A34C932}" type="datetime1">
              <a:rPr lang="en-US" smtClean="0"/>
              <a:t>11/13/2020</a:t>
            </a:fld>
            <a:endParaRPr lang="en-US"/>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a:t>Click Icon to add picture</a:t>
            </a:r>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540E26-FD82-D44E-94E8-60F02B87A024}" type="datetime1">
              <a:rPr lang="en-US" smtClean="0"/>
              <a:t>11/13/2020</a:t>
            </a:fld>
            <a:endParaRPr lang="en-US"/>
          </a:p>
        </p:txBody>
      </p:sp>
      <p:sp>
        <p:nvSpPr>
          <p:cNvPr id="12"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31347630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5" name="Content Placeholder 4"/>
          <p:cNvSpPr>
            <a:spLocks noGrp="1"/>
          </p:cNvSpPr>
          <p:nvPr>
            <p:ph sz="quarter" idx="10"/>
          </p:nvPr>
        </p:nvSpPr>
        <p:spPr>
          <a:xfrm>
            <a:off x="838200" y="1366346"/>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1"/>
          </p:nvPr>
        </p:nvSpPr>
        <p:spPr>
          <a:xfrm>
            <a:off x="838209" y="6356364"/>
            <a:ext cx="1358591" cy="365125"/>
          </a:xfrm>
        </p:spPr>
        <p:txBody>
          <a:bodyPr/>
          <a:lstStyle/>
          <a:p>
            <a:fld id="{CA281C0D-522E-8E41-A264-8BBC3E3A37B4}"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3991684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5" name="Content Placeholder 4"/>
          <p:cNvSpPr>
            <a:spLocks noGrp="1"/>
          </p:cNvSpPr>
          <p:nvPr>
            <p:ph sz="quarter" idx="10"/>
          </p:nvPr>
        </p:nvSpPr>
        <p:spPr>
          <a:xfrm>
            <a:off x="838200" y="1366346"/>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EEA11554-84D2-444D-B69D-BE52C0C97D93}"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73374614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5" name="Content Placeholder 4"/>
          <p:cNvSpPr>
            <a:spLocks noGrp="1"/>
          </p:cNvSpPr>
          <p:nvPr>
            <p:ph sz="quarter" idx="10"/>
          </p:nvPr>
        </p:nvSpPr>
        <p:spPr>
          <a:xfrm>
            <a:off x="838200" y="1366346"/>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2F37C0A4-7830-284A-9592-63A68EFD6423}"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58450628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5" name="Content Placeholder 4"/>
          <p:cNvSpPr>
            <a:spLocks noGrp="1"/>
          </p:cNvSpPr>
          <p:nvPr>
            <p:ph sz="quarter" idx="10"/>
          </p:nvPr>
        </p:nvSpPr>
        <p:spPr>
          <a:xfrm>
            <a:off x="838200" y="1366346"/>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p:cNvSpPr>
            <a:spLocks noGrp="1"/>
          </p:cNvSpPr>
          <p:nvPr>
            <p:ph type="dt" sz="half" idx="2"/>
          </p:nvPr>
        </p:nvSpPr>
        <p:spPr>
          <a:xfrm>
            <a:off x="838209" y="6356364"/>
            <a:ext cx="1358591" cy="365125"/>
          </a:xfrm>
          <a:prstGeom prst="rect">
            <a:avLst/>
          </a:prstGeom>
        </p:spPr>
        <p:txBody>
          <a:bodyPr vert="horz" lIns="91440" tIns="45720" rIns="91440" bIns="45720" rtlCol="0" anchor="ctr"/>
          <a:lstStyle>
            <a:lvl1pPr algn="l">
              <a:defRPr sz="1200">
                <a:solidFill>
                  <a:schemeClr val="tx2"/>
                </a:solidFill>
              </a:defRPr>
            </a:lvl1pPr>
          </a:lstStyle>
          <a:p>
            <a:fld id="{7105F892-F3F0-574C-BF61-CE2196B351A5}" type="datetime1">
              <a:rPr lang="en-US" smtClean="0"/>
              <a:t>11/13/2020</a:t>
            </a:fld>
            <a:endParaRPr lang="en-US"/>
          </a:p>
        </p:txBody>
      </p:sp>
      <p:sp>
        <p:nvSpPr>
          <p:cNvPr id="11"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0" name="Slide Number Placeholder 5"/>
          <p:cNvSpPr>
            <a:spLocks noGrp="1"/>
          </p:cNvSpPr>
          <p:nvPr>
            <p:ph type="sldNum" sz="quarter" idx="4"/>
          </p:nvPr>
        </p:nvSpPr>
        <p:spPr>
          <a:xfrm>
            <a:off x="9891135" y="6356364"/>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4445784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1" name="Content Placeholder 4"/>
          <p:cNvSpPr>
            <a:spLocks noGrp="1"/>
          </p:cNvSpPr>
          <p:nvPr>
            <p:ph sz="quarter" idx="10"/>
          </p:nvPr>
        </p:nvSpPr>
        <p:spPr>
          <a:xfrm>
            <a:off x="838203" y="1366346"/>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2"/>
          <p:cNvSpPr>
            <a:spLocks noGrp="1"/>
          </p:cNvSpPr>
          <p:nvPr>
            <p:ph type="pic" sz="quarter" idx="13"/>
          </p:nvPr>
        </p:nvSpPr>
        <p:spPr>
          <a:xfrm>
            <a:off x="7653565" y="1364826"/>
            <a:ext cx="4538435" cy="4538434"/>
          </a:xfrm>
        </p:spPr>
        <p:txBody>
          <a:bodyPr/>
          <a:lstStyle>
            <a:lvl1pPr>
              <a:buClr>
                <a:schemeClr val="accent2"/>
              </a:buClr>
              <a:defRPr>
                <a:solidFill>
                  <a:schemeClr val="bg1"/>
                </a:solidFill>
              </a:defRPr>
            </a:lvl1pPr>
          </a:lstStyle>
          <a:p>
            <a:endParaRPr lang="en-US"/>
          </a:p>
        </p:txBody>
      </p:sp>
      <p:sp>
        <p:nvSpPr>
          <p:cNvPr id="8"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766FD935-F34C-BE44-8D58-ACF54D7EB65A}"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82393478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0" name="Content Placeholder 4"/>
          <p:cNvSpPr>
            <a:spLocks noGrp="1"/>
          </p:cNvSpPr>
          <p:nvPr>
            <p:ph sz="quarter" idx="10"/>
          </p:nvPr>
        </p:nvSpPr>
        <p:spPr>
          <a:xfrm>
            <a:off x="838203" y="1366346"/>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2"/>
          <p:cNvSpPr>
            <a:spLocks noGrp="1"/>
          </p:cNvSpPr>
          <p:nvPr>
            <p:ph type="pic" sz="quarter" idx="13"/>
          </p:nvPr>
        </p:nvSpPr>
        <p:spPr>
          <a:xfrm>
            <a:off x="7653565" y="1364826"/>
            <a:ext cx="4538435" cy="4538434"/>
          </a:xfrm>
        </p:spPr>
        <p:txBody>
          <a:bodyPr/>
          <a:lstStyle>
            <a:lvl1pPr>
              <a:buClr>
                <a:schemeClr val="accent2"/>
              </a:buClr>
              <a:defRPr>
                <a:solidFill>
                  <a:schemeClr val="bg1"/>
                </a:solidFill>
              </a:defRPr>
            </a:lvl1pPr>
          </a:lstStyle>
          <a:p>
            <a:endParaRPr lang="en-US"/>
          </a:p>
        </p:txBody>
      </p:sp>
      <p:sp>
        <p:nvSpPr>
          <p:cNvPr id="8"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B9C84D07-19CE-0A41-A87F-425CD141B969}"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52216297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7" name="Content Placeholder 4"/>
          <p:cNvSpPr>
            <a:spLocks noGrp="1"/>
          </p:cNvSpPr>
          <p:nvPr>
            <p:ph sz="quarter" idx="10"/>
          </p:nvPr>
        </p:nvSpPr>
        <p:spPr>
          <a:xfrm>
            <a:off x="838203" y="1366346"/>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2"/>
          <p:cNvSpPr>
            <a:spLocks noGrp="1"/>
          </p:cNvSpPr>
          <p:nvPr>
            <p:ph type="pic" sz="quarter" idx="13"/>
          </p:nvPr>
        </p:nvSpPr>
        <p:spPr>
          <a:xfrm>
            <a:off x="7653565" y="1364826"/>
            <a:ext cx="4538435" cy="4538434"/>
          </a:xfrm>
        </p:spPr>
        <p:txBody>
          <a:bodyPr/>
          <a:lstStyle>
            <a:lvl1pPr>
              <a:buClr>
                <a:schemeClr val="tx1"/>
              </a:buClr>
              <a:defRPr>
                <a:solidFill>
                  <a:schemeClr val="tx1"/>
                </a:solidFill>
              </a:defRPr>
            </a:lvl1pPr>
          </a:lstStyle>
          <a:p>
            <a:endParaRPr lang="en-US"/>
          </a:p>
        </p:txBody>
      </p:sp>
      <p:sp>
        <p:nvSpPr>
          <p:cNvPr id="9" name="Date Placeholder 3"/>
          <p:cNvSpPr>
            <a:spLocks noGrp="1"/>
          </p:cNvSpPr>
          <p:nvPr>
            <p:ph type="dt" sz="half" idx="2"/>
          </p:nvPr>
        </p:nvSpPr>
        <p:spPr>
          <a:xfrm>
            <a:off x="838209" y="6356364"/>
            <a:ext cx="1358591" cy="365125"/>
          </a:xfrm>
          <a:prstGeom prst="rect">
            <a:avLst/>
          </a:prstGeom>
        </p:spPr>
        <p:txBody>
          <a:bodyPr vert="horz" lIns="91440" tIns="45720" rIns="91440" bIns="45720" rtlCol="0" anchor="ctr"/>
          <a:lstStyle>
            <a:lvl1pPr algn="l">
              <a:defRPr sz="1200">
                <a:solidFill>
                  <a:schemeClr val="tx2"/>
                </a:solidFill>
              </a:defRPr>
            </a:lvl1pPr>
          </a:lstStyle>
          <a:p>
            <a:fld id="{FA01E471-9527-8A47-B894-C1B2B200789C}" type="datetime1">
              <a:rPr lang="en-US" smtClean="0"/>
              <a:t>11/13/2020</a:t>
            </a:fld>
            <a:endParaRPr lang="en-US"/>
          </a:p>
        </p:txBody>
      </p:sp>
      <p:sp>
        <p:nvSpPr>
          <p:cNvPr id="11"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0" name="Slide Number Placeholder 5"/>
          <p:cNvSpPr>
            <a:spLocks noGrp="1"/>
          </p:cNvSpPr>
          <p:nvPr>
            <p:ph type="sldNum" sz="quarter" idx="4"/>
          </p:nvPr>
        </p:nvSpPr>
        <p:spPr>
          <a:xfrm>
            <a:off x="9891135" y="6356364"/>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57547508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3"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3"/>
          <p:cNvSpPr>
            <a:spLocks noGrp="1"/>
          </p:cNvSpPr>
          <p:nvPr>
            <p:ph type="body" sz="quarter" idx="15" hasCustomPrompt="1"/>
          </p:nvPr>
        </p:nvSpPr>
        <p:spPr>
          <a:xfrm>
            <a:off x="581720"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2"/>
          <p:cNvSpPr>
            <a:spLocks noGrp="1"/>
          </p:cNvSpPr>
          <p:nvPr>
            <p:ph type="pic" sz="quarter" idx="16" hasCustomPrompt="1"/>
          </p:nvPr>
        </p:nvSpPr>
        <p:spPr>
          <a:xfrm>
            <a:off x="3646177" y="1967573"/>
            <a:ext cx="2094843"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3"/>
          <p:cNvSpPr>
            <a:spLocks noGrp="1"/>
          </p:cNvSpPr>
          <p:nvPr>
            <p:ph type="body" sz="quarter" idx="17" hasCustomPrompt="1"/>
          </p:nvPr>
        </p:nvSpPr>
        <p:spPr>
          <a:xfrm>
            <a:off x="3421564"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2"/>
          <p:cNvSpPr>
            <a:spLocks noGrp="1"/>
          </p:cNvSpPr>
          <p:nvPr>
            <p:ph type="pic" sz="quarter" idx="18" hasCustomPrompt="1"/>
          </p:nvPr>
        </p:nvSpPr>
        <p:spPr>
          <a:xfrm>
            <a:off x="6486021" y="1967573"/>
            <a:ext cx="2094843"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3"/>
          <p:cNvSpPr>
            <a:spLocks noGrp="1"/>
          </p:cNvSpPr>
          <p:nvPr>
            <p:ph type="body" sz="quarter" idx="19" hasCustomPrompt="1"/>
          </p:nvPr>
        </p:nvSpPr>
        <p:spPr>
          <a:xfrm>
            <a:off x="6261408"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4" name="Picture Placeholder 2"/>
          <p:cNvSpPr>
            <a:spLocks noGrp="1"/>
          </p:cNvSpPr>
          <p:nvPr>
            <p:ph type="pic" sz="quarter" idx="20" hasCustomPrompt="1"/>
          </p:nvPr>
        </p:nvSpPr>
        <p:spPr>
          <a:xfrm>
            <a:off x="9325865" y="1967573"/>
            <a:ext cx="2094843"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21" hasCustomPrompt="1"/>
          </p:nvPr>
        </p:nvSpPr>
        <p:spPr>
          <a:xfrm>
            <a:off x="9101252"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3" name="Date Placeholder 2"/>
          <p:cNvSpPr>
            <a:spLocks noGrp="1"/>
          </p:cNvSpPr>
          <p:nvPr>
            <p:ph type="dt" sz="half" idx="10"/>
          </p:nvPr>
        </p:nvSpPr>
        <p:spPr/>
        <p:txBody>
          <a:bodyPr/>
          <a:lstStyle/>
          <a:p>
            <a:fld id="{E8A87872-60F2-E645-A4EF-46D99D021D84}" type="datetime1">
              <a:rPr lang="en-US" smtClean="0"/>
              <a:t>11/13/2020</a:t>
            </a:fld>
            <a:endParaRPr lang="en-US"/>
          </a:p>
        </p:txBody>
      </p:sp>
      <p:sp>
        <p:nvSpPr>
          <p:cNvPr id="1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7702683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22" y="1964392"/>
            <a:ext cx="2332191"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7" name="Text Placeholder 3"/>
          <p:cNvSpPr>
            <a:spLocks noGrp="1"/>
          </p:cNvSpPr>
          <p:nvPr>
            <p:ph type="body" sz="quarter" idx="15" hasCustomPrompt="1"/>
          </p:nvPr>
        </p:nvSpPr>
        <p:spPr>
          <a:xfrm>
            <a:off x="1469228"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1" name="Text Placeholder 3"/>
          <p:cNvSpPr>
            <a:spLocks noGrp="1"/>
          </p:cNvSpPr>
          <p:nvPr>
            <p:ph type="body" sz="quarter" idx="17" hasCustomPrompt="1"/>
          </p:nvPr>
        </p:nvSpPr>
        <p:spPr>
          <a:xfrm>
            <a:off x="4712236"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13" name="Text Placeholder 3"/>
          <p:cNvSpPr>
            <a:spLocks noGrp="1"/>
          </p:cNvSpPr>
          <p:nvPr>
            <p:ph type="body" sz="quarter" idx="19" hasCustomPrompt="1"/>
          </p:nvPr>
        </p:nvSpPr>
        <p:spPr>
          <a:xfrm>
            <a:off x="7955248"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3" name="Date Placeholder 2"/>
          <p:cNvSpPr>
            <a:spLocks noGrp="1"/>
          </p:cNvSpPr>
          <p:nvPr>
            <p:ph type="dt" sz="half" idx="10"/>
          </p:nvPr>
        </p:nvSpPr>
        <p:spPr/>
        <p:txBody>
          <a:bodyPr/>
          <a:lstStyle/>
          <a:p>
            <a:fld id="{C28B8E9C-BCB7-9348-B040-FA864FFDD71C}" type="datetime1">
              <a:rPr lang="en-US" smtClean="0"/>
              <a:t>11/13/2020</a:t>
            </a:fld>
            <a:endParaRPr lang="en-US"/>
          </a:p>
        </p:txBody>
      </p:sp>
      <p:sp>
        <p:nvSpPr>
          <p:cNvPr id="1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73801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198DD1-C477-482D-A126-3FBDD1778E48}" type="datetime1">
              <a:rPr lang="en-US" smtClean="0"/>
              <a:t>11/13/2020</a:t>
            </a:fld>
            <a:endParaRPr lang="en-US"/>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6" name="Picture Placeholder 2"/>
          <p:cNvSpPr>
            <a:spLocks noGrp="1"/>
          </p:cNvSpPr>
          <p:nvPr>
            <p:ph type="pic" sz="quarter" idx="13" hasCustomPrompt="1"/>
          </p:nvPr>
        </p:nvSpPr>
        <p:spPr>
          <a:xfrm>
            <a:off x="806332" y="1981899"/>
            <a:ext cx="2094843"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7" name="Text Placeholder 3"/>
          <p:cNvSpPr>
            <a:spLocks noGrp="1"/>
          </p:cNvSpPr>
          <p:nvPr>
            <p:ph type="body" sz="quarter" idx="15" hasCustomPrompt="1"/>
          </p:nvPr>
        </p:nvSpPr>
        <p:spPr>
          <a:xfrm>
            <a:off x="581720" y="4345160"/>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2"/>
          <p:cNvSpPr>
            <a:spLocks noGrp="1"/>
          </p:cNvSpPr>
          <p:nvPr>
            <p:ph type="pic" sz="quarter" idx="16" hasCustomPrompt="1"/>
          </p:nvPr>
        </p:nvSpPr>
        <p:spPr>
          <a:xfrm>
            <a:off x="3646177" y="1967573"/>
            <a:ext cx="2094843"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1" name="Text Placeholder 3"/>
          <p:cNvSpPr>
            <a:spLocks noGrp="1"/>
          </p:cNvSpPr>
          <p:nvPr>
            <p:ph type="body" sz="quarter" idx="17" hasCustomPrompt="1"/>
          </p:nvPr>
        </p:nvSpPr>
        <p:spPr>
          <a:xfrm>
            <a:off x="3421564"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2"/>
          <p:cNvSpPr>
            <a:spLocks noGrp="1"/>
          </p:cNvSpPr>
          <p:nvPr>
            <p:ph type="pic" sz="quarter" idx="18" hasCustomPrompt="1"/>
          </p:nvPr>
        </p:nvSpPr>
        <p:spPr>
          <a:xfrm>
            <a:off x="6486021" y="1967573"/>
            <a:ext cx="2094843"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3" name="Text Placeholder 3"/>
          <p:cNvSpPr>
            <a:spLocks noGrp="1"/>
          </p:cNvSpPr>
          <p:nvPr>
            <p:ph type="body" sz="quarter" idx="19" hasCustomPrompt="1"/>
          </p:nvPr>
        </p:nvSpPr>
        <p:spPr>
          <a:xfrm>
            <a:off x="6261408"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4" name="Picture Placeholder 2"/>
          <p:cNvSpPr>
            <a:spLocks noGrp="1"/>
          </p:cNvSpPr>
          <p:nvPr>
            <p:ph type="pic" sz="quarter" idx="20" hasCustomPrompt="1"/>
          </p:nvPr>
        </p:nvSpPr>
        <p:spPr>
          <a:xfrm>
            <a:off x="9325865" y="1967573"/>
            <a:ext cx="2094843" cy="2094842"/>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21" hasCustomPrompt="1"/>
          </p:nvPr>
        </p:nvSpPr>
        <p:spPr>
          <a:xfrm>
            <a:off x="9101252"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3" name="Date Placeholder 2"/>
          <p:cNvSpPr>
            <a:spLocks noGrp="1"/>
          </p:cNvSpPr>
          <p:nvPr>
            <p:ph type="dt" sz="half" idx="10"/>
          </p:nvPr>
        </p:nvSpPr>
        <p:spPr/>
        <p:txBody>
          <a:bodyPr/>
          <a:lstStyle/>
          <a:p>
            <a:fld id="{AAA9E440-85E8-8242-8F43-96DFB984BDA7}" type="datetime1">
              <a:rPr lang="en-US" smtClean="0"/>
              <a:t>11/13/2020</a:t>
            </a:fld>
            <a:endParaRPr lang="en-US"/>
          </a:p>
        </p:txBody>
      </p:sp>
      <p:sp>
        <p:nvSpPr>
          <p:cNvPr id="20"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4249964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41" y="1674785"/>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3"/>
          <p:cNvSpPr>
            <a:spLocks noGrp="1"/>
          </p:cNvSpPr>
          <p:nvPr>
            <p:ph type="body" sz="quarter" idx="16"/>
          </p:nvPr>
        </p:nvSpPr>
        <p:spPr>
          <a:xfrm>
            <a:off x="2876551" y="1674786"/>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2"/>
          <p:cNvSpPr>
            <a:spLocks noGrp="1"/>
          </p:cNvSpPr>
          <p:nvPr>
            <p:ph type="pic" sz="quarter" idx="14" hasCustomPrompt="1"/>
          </p:nvPr>
        </p:nvSpPr>
        <p:spPr>
          <a:xfrm>
            <a:off x="806341" y="3939375"/>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4" name="Text Placeholder 3"/>
          <p:cNvSpPr>
            <a:spLocks noGrp="1"/>
          </p:cNvSpPr>
          <p:nvPr>
            <p:ph type="body" sz="quarter" idx="15"/>
          </p:nvPr>
        </p:nvSpPr>
        <p:spPr>
          <a:xfrm>
            <a:off x="2876551" y="3939375"/>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2"/>
          <p:cNvSpPr>
            <a:spLocks noGrp="1"/>
          </p:cNvSpPr>
          <p:nvPr>
            <p:ph type="pic" sz="quarter" idx="17" hasCustomPrompt="1"/>
          </p:nvPr>
        </p:nvSpPr>
        <p:spPr>
          <a:xfrm>
            <a:off x="6199814" y="1674785"/>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3"/>
          <p:cNvSpPr>
            <a:spLocks noGrp="1"/>
          </p:cNvSpPr>
          <p:nvPr>
            <p:ph type="body" sz="quarter" idx="18"/>
          </p:nvPr>
        </p:nvSpPr>
        <p:spPr>
          <a:xfrm>
            <a:off x="8270023" y="1674786"/>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2"/>
          <p:cNvSpPr>
            <a:spLocks noGrp="1"/>
          </p:cNvSpPr>
          <p:nvPr>
            <p:ph type="pic" sz="quarter" idx="19" hasCustomPrompt="1"/>
          </p:nvPr>
        </p:nvSpPr>
        <p:spPr>
          <a:xfrm>
            <a:off x="6199814" y="3939375"/>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8" name="Text Placeholder 3"/>
          <p:cNvSpPr>
            <a:spLocks noGrp="1"/>
          </p:cNvSpPr>
          <p:nvPr>
            <p:ph type="body" sz="quarter" idx="20"/>
          </p:nvPr>
        </p:nvSpPr>
        <p:spPr>
          <a:xfrm>
            <a:off x="8270023" y="3939374"/>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2"/>
          <p:cNvSpPr>
            <a:spLocks noGrp="1"/>
          </p:cNvSpPr>
          <p:nvPr>
            <p:ph type="dt" sz="half" idx="10"/>
          </p:nvPr>
        </p:nvSpPr>
        <p:spPr/>
        <p:txBody>
          <a:bodyPr/>
          <a:lstStyle/>
          <a:p>
            <a:fld id="{DF20EB98-1F8E-2248-8CCE-A8D8C26DB5A8}" type="datetime1">
              <a:rPr lang="en-US" smtClean="0"/>
              <a:t>11/13/2020</a:t>
            </a:fld>
            <a:endParaRPr lang="en-US"/>
          </a:p>
        </p:txBody>
      </p:sp>
      <p:sp>
        <p:nvSpPr>
          <p:cNvPr id="2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5112852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2" name="Picture Placeholder 2"/>
          <p:cNvSpPr>
            <a:spLocks noGrp="1"/>
          </p:cNvSpPr>
          <p:nvPr>
            <p:ph type="pic" sz="quarter" idx="13" hasCustomPrompt="1"/>
          </p:nvPr>
        </p:nvSpPr>
        <p:spPr>
          <a:xfrm>
            <a:off x="806341" y="1674785"/>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16"/>
          </p:nvPr>
        </p:nvSpPr>
        <p:spPr>
          <a:xfrm>
            <a:off x="2876551" y="1674786"/>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2"/>
          <p:cNvSpPr>
            <a:spLocks noGrp="1"/>
          </p:cNvSpPr>
          <p:nvPr>
            <p:ph type="pic" sz="quarter" idx="14" hasCustomPrompt="1"/>
          </p:nvPr>
        </p:nvSpPr>
        <p:spPr>
          <a:xfrm>
            <a:off x="806341" y="3939375"/>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4" name="Text Placeholder 3"/>
          <p:cNvSpPr>
            <a:spLocks noGrp="1"/>
          </p:cNvSpPr>
          <p:nvPr>
            <p:ph type="body" sz="quarter" idx="15"/>
          </p:nvPr>
        </p:nvSpPr>
        <p:spPr>
          <a:xfrm>
            <a:off x="2876551" y="3939375"/>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2"/>
          <p:cNvSpPr>
            <a:spLocks noGrp="1"/>
          </p:cNvSpPr>
          <p:nvPr>
            <p:ph type="pic" sz="quarter" idx="17" hasCustomPrompt="1"/>
          </p:nvPr>
        </p:nvSpPr>
        <p:spPr>
          <a:xfrm>
            <a:off x="6199814" y="1674785"/>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7" name="Text Placeholder 3"/>
          <p:cNvSpPr>
            <a:spLocks noGrp="1"/>
          </p:cNvSpPr>
          <p:nvPr>
            <p:ph type="body" sz="quarter" idx="18"/>
          </p:nvPr>
        </p:nvSpPr>
        <p:spPr>
          <a:xfrm>
            <a:off x="8270023" y="1674786"/>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2"/>
          <p:cNvSpPr>
            <a:spLocks noGrp="1"/>
          </p:cNvSpPr>
          <p:nvPr>
            <p:ph type="pic" sz="quarter" idx="19" hasCustomPrompt="1"/>
          </p:nvPr>
        </p:nvSpPr>
        <p:spPr>
          <a:xfrm>
            <a:off x="6199814" y="3939375"/>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9" name="Text Placeholder 3"/>
          <p:cNvSpPr>
            <a:spLocks noGrp="1"/>
          </p:cNvSpPr>
          <p:nvPr>
            <p:ph type="body" sz="quarter" idx="20"/>
          </p:nvPr>
        </p:nvSpPr>
        <p:spPr>
          <a:xfrm>
            <a:off x="8270023" y="3939374"/>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3"/>
          <p:cNvSpPr>
            <a:spLocks noGrp="1"/>
          </p:cNvSpPr>
          <p:nvPr>
            <p:ph type="dt" sz="half" idx="10"/>
          </p:nvPr>
        </p:nvSpPr>
        <p:spPr/>
        <p:txBody>
          <a:bodyPr/>
          <a:lstStyle/>
          <a:p>
            <a:fld id="{3E0A1E33-8A66-FD44-BD26-B020CBEA696B}" type="datetime1">
              <a:rPr lang="en-US" smtClean="0"/>
              <a:t>11/13/2020</a:t>
            </a:fld>
            <a:endParaRPr lang="en-US"/>
          </a:p>
        </p:txBody>
      </p:sp>
      <p:sp>
        <p:nvSpPr>
          <p:cNvPr id="20"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43200583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41" y="257173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4" name="Text Placeholder 3"/>
          <p:cNvSpPr>
            <a:spLocks noGrp="1"/>
          </p:cNvSpPr>
          <p:nvPr>
            <p:ph type="body" sz="quarter" idx="16"/>
          </p:nvPr>
        </p:nvSpPr>
        <p:spPr>
          <a:xfrm>
            <a:off x="2876551" y="257173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2"/>
          <p:cNvSpPr>
            <a:spLocks noGrp="1"/>
          </p:cNvSpPr>
          <p:nvPr>
            <p:ph type="pic" sz="quarter" idx="17" hasCustomPrompt="1"/>
          </p:nvPr>
        </p:nvSpPr>
        <p:spPr>
          <a:xfrm>
            <a:off x="6199814" y="257173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a:t>Click Icon to add picture</a:t>
            </a:r>
          </a:p>
        </p:txBody>
      </p:sp>
      <p:sp>
        <p:nvSpPr>
          <p:cNvPr id="26" name="Text Placeholder 3"/>
          <p:cNvSpPr>
            <a:spLocks noGrp="1"/>
          </p:cNvSpPr>
          <p:nvPr>
            <p:ph type="body" sz="quarter" idx="18"/>
          </p:nvPr>
        </p:nvSpPr>
        <p:spPr>
          <a:xfrm>
            <a:off x="8270023" y="257173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2"/>
          <p:cNvSpPr>
            <a:spLocks noGrp="1"/>
          </p:cNvSpPr>
          <p:nvPr>
            <p:ph type="dt" sz="half" idx="10"/>
          </p:nvPr>
        </p:nvSpPr>
        <p:spPr/>
        <p:txBody>
          <a:bodyPr/>
          <a:lstStyle/>
          <a:p>
            <a:fld id="{6906B730-F879-9147-A3C8-585FB9678909}" type="datetime1">
              <a:rPr lang="en-US" smtClean="0"/>
              <a:t>11/13/2020</a:t>
            </a:fld>
            <a:endParaRPr lang="en-US"/>
          </a:p>
        </p:txBody>
      </p:sp>
      <p:sp>
        <p:nvSpPr>
          <p:cNvPr id="20"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4471687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12" name="Picture Placeholder 2"/>
          <p:cNvSpPr>
            <a:spLocks noGrp="1"/>
          </p:cNvSpPr>
          <p:nvPr>
            <p:ph type="pic" sz="quarter" idx="13" hasCustomPrompt="1"/>
          </p:nvPr>
        </p:nvSpPr>
        <p:spPr>
          <a:xfrm>
            <a:off x="806341" y="280033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5" name="Text Placeholder 3"/>
          <p:cNvSpPr>
            <a:spLocks noGrp="1"/>
          </p:cNvSpPr>
          <p:nvPr>
            <p:ph type="body" sz="quarter" idx="16"/>
          </p:nvPr>
        </p:nvSpPr>
        <p:spPr>
          <a:xfrm>
            <a:off x="2876551" y="280033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2"/>
          <p:cNvSpPr>
            <a:spLocks noGrp="1"/>
          </p:cNvSpPr>
          <p:nvPr>
            <p:ph type="pic" sz="quarter" idx="17" hasCustomPrompt="1"/>
          </p:nvPr>
        </p:nvSpPr>
        <p:spPr>
          <a:xfrm>
            <a:off x="6199814" y="280033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a:t>Click Icon to add picture</a:t>
            </a:r>
          </a:p>
        </p:txBody>
      </p:sp>
      <p:sp>
        <p:nvSpPr>
          <p:cNvPr id="17" name="Text Placeholder 3"/>
          <p:cNvSpPr>
            <a:spLocks noGrp="1"/>
          </p:cNvSpPr>
          <p:nvPr>
            <p:ph type="body" sz="quarter" idx="18"/>
          </p:nvPr>
        </p:nvSpPr>
        <p:spPr>
          <a:xfrm>
            <a:off x="8270023" y="280033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3"/>
          <p:cNvSpPr>
            <a:spLocks noGrp="1"/>
          </p:cNvSpPr>
          <p:nvPr>
            <p:ph type="dt" sz="half" idx="10"/>
          </p:nvPr>
        </p:nvSpPr>
        <p:spPr/>
        <p:txBody>
          <a:bodyPr/>
          <a:lstStyle/>
          <a:p>
            <a:fld id="{451EABF6-9EBC-CD49-A788-99BECF01ABE6}" type="datetime1">
              <a:rPr lang="en-US" smtClean="0"/>
              <a:t>11/13/2020</a:t>
            </a:fld>
            <a:endParaRPr lang="en-US"/>
          </a:p>
        </p:txBody>
      </p:sp>
      <p:sp>
        <p:nvSpPr>
          <p:cNvPr id="20"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8024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a:t>Click to edit title</a:t>
            </a:r>
          </a:p>
        </p:txBody>
      </p:sp>
      <p:sp>
        <p:nvSpPr>
          <p:cNvPr id="6" name="Date Placeholder 3"/>
          <p:cNvSpPr>
            <a:spLocks noGrp="1"/>
          </p:cNvSpPr>
          <p:nvPr>
            <p:ph type="dt" sz="half" idx="11"/>
          </p:nvPr>
        </p:nvSpPr>
        <p:spPr>
          <a:xfrm>
            <a:off x="838209" y="6356364"/>
            <a:ext cx="1358591" cy="365125"/>
          </a:xfrm>
        </p:spPr>
        <p:txBody>
          <a:bodyPr/>
          <a:lstStyle/>
          <a:p>
            <a:fld id="{002DEB1C-41EA-E243-9DC2-DAEA4FD5B483}" type="datetime1">
              <a:rPr lang="en-US" smtClean="0"/>
              <a:t>11/13/2020</a:t>
            </a:fld>
            <a:endParaRPr lang="en-US"/>
          </a:p>
        </p:txBody>
      </p:sp>
      <p:sp>
        <p:nvSpPr>
          <p:cNvPr id="8"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2"/>
                </a:solidFill>
              </a:rPr>
              <a:t>|</a:t>
            </a:r>
            <a:r>
              <a:rPr lang="en-US"/>
              <a:t> www.headinghomeminnesota.org</a:t>
            </a:r>
          </a:p>
        </p:txBody>
      </p:sp>
      <p:sp>
        <p:nvSpPr>
          <p:cNvPr id="7" name="Slide Number Placeholder 5"/>
          <p:cNvSpPr>
            <a:spLocks noGrp="1"/>
          </p:cNvSpPr>
          <p:nvPr>
            <p:ph type="sldNum" sz="quarter" idx="12"/>
          </p:nvPr>
        </p:nvSpPr>
        <p:spPr>
          <a:xfrm>
            <a:off x="9891135" y="6356364"/>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51368123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4"/>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a:t>Click to edit title</a:t>
            </a:r>
          </a:p>
        </p:txBody>
      </p:sp>
      <p:sp>
        <p:nvSpPr>
          <p:cNvPr id="6" name="Date Placeholder 3"/>
          <p:cNvSpPr>
            <a:spLocks noGrp="1"/>
          </p:cNvSpPr>
          <p:nvPr>
            <p:ph type="dt" sz="half" idx="11"/>
          </p:nvPr>
        </p:nvSpPr>
        <p:spPr>
          <a:xfrm>
            <a:off x="838209" y="6356364"/>
            <a:ext cx="1358591" cy="365125"/>
          </a:xfrm>
        </p:spPr>
        <p:txBody>
          <a:bodyPr/>
          <a:lstStyle>
            <a:lvl1pPr>
              <a:defRPr>
                <a:solidFill>
                  <a:schemeClr val="bg1"/>
                </a:solidFill>
              </a:defRPr>
            </a:lvl1pPr>
          </a:lstStyle>
          <a:p>
            <a:fld id="{90CCFC37-C3CB-404F-8C3A-FC15D916643E}" type="datetime1">
              <a:rPr lang="en-US" smtClean="0"/>
              <a:t>11/13/2020</a:t>
            </a:fld>
            <a:endParaRPr lang="en-US"/>
          </a:p>
        </p:txBody>
      </p:sp>
      <p:sp>
        <p:nvSpPr>
          <p:cNvPr id="8"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Minnesotans | www.headinghomeminnesota.org</a:t>
            </a:r>
          </a:p>
        </p:txBody>
      </p:sp>
      <p:sp>
        <p:nvSpPr>
          <p:cNvPr id="7" name="Slide Number Placeholder 5"/>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47179591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4"/>
            <a:ext cx="12192000" cy="6857999"/>
          </a:xfrm>
        </p:spPr>
        <p:txBody>
          <a:bodyPr/>
          <a:lstStyle/>
          <a:p>
            <a:r>
              <a:rPr lang="en-US"/>
              <a:t>Click icon to add picture</a:t>
            </a:r>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a:t>Click to edit title</a:t>
            </a:r>
          </a:p>
        </p:txBody>
      </p:sp>
      <p:sp>
        <p:nvSpPr>
          <p:cNvPr id="8" name="Date Placeholder 3"/>
          <p:cNvSpPr>
            <a:spLocks noGrp="1"/>
          </p:cNvSpPr>
          <p:nvPr>
            <p:ph type="dt" sz="half" idx="11"/>
          </p:nvPr>
        </p:nvSpPr>
        <p:spPr>
          <a:xfrm>
            <a:off x="838209" y="6356364"/>
            <a:ext cx="1358591" cy="365125"/>
          </a:xfrm>
        </p:spPr>
        <p:txBody>
          <a:bodyPr/>
          <a:lstStyle/>
          <a:p>
            <a:fld id="{9984E6A6-AD11-4549-82E8-261243935B00}"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0" name="Slide Number Placeholder 5"/>
          <p:cNvSpPr>
            <a:spLocks noGrp="1"/>
          </p:cNvSpPr>
          <p:nvPr>
            <p:ph type="sldNum" sz="quarter" idx="12"/>
          </p:nvPr>
        </p:nvSpPr>
        <p:spPr>
          <a:xfrm>
            <a:off x="9891135" y="6356364"/>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19298884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Code Demo (Click to Edit)</a:t>
            </a:r>
          </a:p>
        </p:txBody>
      </p:sp>
      <p:sp>
        <p:nvSpPr>
          <p:cNvPr id="10" name="Table Placeholder 8"/>
          <p:cNvSpPr>
            <a:spLocks noGrp="1"/>
          </p:cNvSpPr>
          <p:nvPr>
            <p:ph type="tbl" sz="quarter" idx="13"/>
          </p:nvPr>
        </p:nvSpPr>
        <p:spPr>
          <a:xfrm>
            <a:off x="2032000" y="2233263"/>
            <a:ext cx="8128000" cy="2966751"/>
          </a:xfrm>
        </p:spPr>
        <p:txBody>
          <a:bodyPr/>
          <a:lstStyle/>
          <a:p>
            <a:endParaRPr lang="en-US"/>
          </a:p>
        </p:txBody>
      </p:sp>
      <p:sp>
        <p:nvSpPr>
          <p:cNvPr id="8" name="Date Placeholder 4"/>
          <p:cNvSpPr>
            <a:spLocks noGrp="1"/>
          </p:cNvSpPr>
          <p:nvPr>
            <p:ph type="dt" sz="half" idx="11"/>
          </p:nvPr>
        </p:nvSpPr>
        <p:spPr>
          <a:xfrm>
            <a:off x="838209" y="6356364"/>
            <a:ext cx="1358591" cy="365125"/>
          </a:xfrm>
        </p:spPr>
        <p:txBody>
          <a:bodyPr/>
          <a:lstStyle/>
          <a:p>
            <a:fld id="{AFA2E0E6-6895-6E4A-879E-9397E326ED9A}"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0616496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Code Demo (Click to Edit)</a:t>
            </a:r>
          </a:p>
        </p:txBody>
      </p:sp>
      <p:sp>
        <p:nvSpPr>
          <p:cNvPr id="14" name="Table Placeholder 8"/>
          <p:cNvSpPr>
            <a:spLocks noGrp="1"/>
          </p:cNvSpPr>
          <p:nvPr>
            <p:ph type="tbl" sz="quarter" idx="13"/>
          </p:nvPr>
        </p:nvSpPr>
        <p:spPr>
          <a:xfrm>
            <a:off x="2032000" y="2233263"/>
            <a:ext cx="8128000" cy="2966751"/>
          </a:xfrm>
        </p:spPr>
        <p:txBody>
          <a:bodyPr/>
          <a:lstStyle>
            <a:lvl1pPr>
              <a:buClr>
                <a:schemeClr val="accent2"/>
              </a:buClr>
              <a:defRPr>
                <a:solidFill>
                  <a:schemeClr val="bg1"/>
                </a:solidFill>
              </a:defRPr>
            </a:lvl1pPr>
          </a:lstStyle>
          <a:p>
            <a:endParaRPr lang="en-US"/>
          </a:p>
        </p:txBody>
      </p:sp>
      <p:sp>
        <p:nvSpPr>
          <p:cNvPr id="8"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61BF1933-F8F0-484D-8241-2406D475FE7A}"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577097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98C9B-0587-4A1E-9E03-E4C9FE222F08}" type="datetime1">
              <a:rPr lang="en-US" smtClean="0"/>
              <a:t>11/13/2020</a:t>
            </a:fld>
            <a:endParaRPr lang="en-US"/>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906" y="287066"/>
            <a:ext cx="3521927" cy="2734914"/>
          </a:xfrm>
        </p:spPr>
        <p:txBody>
          <a:bodyPr/>
          <a:lstStyle>
            <a:lvl1pPr>
              <a:defRPr b="0">
                <a:solidFill>
                  <a:schemeClr val="accent2"/>
                </a:solidFill>
              </a:defRPr>
            </a:lvl1pPr>
          </a:lstStyle>
          <a:p>
            <a:r>
              <a:rPr lang="en-US"/>
              <a:t>Click to edit title</a:t>
            </a:r>
          </a:p>
        </p:txBody>
      </p:sp>
      <p:sp>
        <p:nvSpPr>
          <p:cNvPr id="15" name="Text Placeholder 3"/>
          <p:cNvSpPr>
            <a:spLocks noGrp="1"/>
          </p:cNvSpPr>
          <p:nvPr>
            <p:ph type="body" sz="quarter" idx="13"/>
          </p:nvPr>
        </p:nvSpPr>
        <p:spPr>
          <a:xfrm>
            <a:off x="815985" y="3211527"/>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69"/>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97" y="1067565"/>
            <a:ext cx="9516215" cy="4850604"/>
          </a:xfrm>
        </p:spPr>
        <p:txBody>
          <a:bodyPr/>
          <a:lstStyle>
            <a:lvl1pPr>
              <a:defRPr/>
            </a:lvl1pPr>
          </a:lstStyle>
          <a:p>
            <a:r>
              <a:rPr lang="en-US"/>
              <a:t>Click icon to insert screenshot</a:t>
            </a:r>
          </a:p>
        </p:txBody>
      </p:sp>
      <p:sp>
        <p:nvSpPr>
          <p:cNvPr id="8"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87ABC054-4BB7-D048-9D42-5C8C33E6E78E}"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9"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54491942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1" name="Text Placeholder 3"/>
          <p:cNvSpPr>
            <a:spLocks noGrp="1"/>
          </p:cNvSpPr>
          <p:nvPr>
            <p:ph type="body" sz="quarter" idx="13"/>
          </p:nvPr>
        </p:nvSpPr>
        <p:spPr>
          <a:xfrm>
            <a:off x="815895" y="1365217"/>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66" y="3222702"/>
            <a:ext cx="9387471"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85"/>
            <a:ext cx="9287236" cy="4733889"/>
          </a:xfrm>
        </p:spPr>
        <p:txBody>
          <a:bodyPr/>
          <a:lstStyle>
            <a:lvl1pPr>
              <a:defRPr/>
            </a:lvl1pPr>
          </a:lstStyle>
          <a:p>
            <a:r>
              <a:rPr lang="en-US"/>
              <a:t>Click icon to insert screenshot</a:t>
            </a:r>
          </a:p>
        </p:txBody>
      </p:sp>
      <p:sp>
        <p:nvSpPr>
          <p:cNvPr id="6" name="Date Placeholder 3"/>
          <p:cNvSpPr>
            <a:spLocks noGrp="1"/>
          </p:cNvSpPr>
          <p:nvPr>
            <p:ph type="dt" sz="half" idx="14"/>
          </p:nvPr>
        </p:nvSpPr>
        <p:spPr>
          <a:xfrm>
            <a:off x="838209" y="6356364"/>
            <a:ext cx="1358591" cy="365125"/>
          </a:xfrm>
        </p:spPr>
        <p:txBody>
          <a:bodyPr/>
          <a:lstStyle/>
          <a:p>
            <a:fld id="{5A3A18BC-BD7E-AC4D-8F41-600F1A8B005E}"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8" name="Slide Number Placeholder 5"/>
          <p:cNvSpPr>
            <a:spLocks noGrp="1"/>
          </p:cNvSpPr>
          <p:nvPr>
            <p:ph type="sldNum" sz="quarter" idx="12"/>
          </p:nvPr>
        </p:nvSpPr>
        <p:spPr>
          <a:xfrm>
            <a:off x="9891135" y="6356364"/>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77557155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906" y="287066"/>
            <a:ext cx="3521927" cy="2734914"/>
          </a:xfrm>
        </p:spPr>
        <p:txBody>
          <a:bodyPr/>
          <a:lstStyle>
            <a:lvl1pPr>
              <a:defRPr>
                <a:solidFill>
                  <a:schemeClr val="accent1"/>
                </a:solidFill>
              </a:defRPr>
            </a:lvl1pPr>
          </a:lstStyle>
          <a:p>
            <a:r>
              <a:rPr lang="en-US"/>
              <a:t>Click to edit title</a:t>
            </a:r>
          </a:p>
        </p:txBody>
      </p:sp>
      <p:sp>
        <p:nvSpPr>
          <p:cNvPr id="4" name="Text Placeholder 3"/>
          <p:cNvSpPr>
            <a:spLocks noGrp="1"/>
          </p:cNvSpPr>
          <p:nvPr>
            <p:ph type="body" sz="quarter" idx="11"/>
          </p:nvPr>
        </p:nvSpPr>
        <p:spPr>
          <a:xfrm>
            <a:off x="815985" y="3211527"/>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69"/>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97" y="1067565"/>
            <a:ext cx="9516215" cy="4850604"/>
          </a:xfrm>
        </p:spPr>
        <p:txBody>
          <a:bodyPr/>
          <a:lstStyle>
            <a:lvl1pPr>
              <a:defRPr/>
            </a:lvl1pPr>
          </a:lstStyle>
          <a:p>
            <a:r>
              <a:rPr lang="en-US"/>
              <a:t>Click icon to insert screenshot</a:t>
            </a:r>
          </a:p>
        </p:txBody>
      </p:sp>
      <p:sp>
        <p:nvSpPr>
          <p:cNvPr id="10" name="Date Placeholder 4"/>
          <p:cNvSpPr>
            <a:spLocks noGrp="1"/>
          </p:cNvSpPr>
          <p:nvPr>
            <p:ph type="dt" sz="half" idx="12"/>
          </p:nvPr>
        </p:nvSpPr>
        <p:spPr>
          <a:xfrm>
            <a:off x="838209" y="6356364"/>
            <a:ext cx="1358591" cy="365125"/>
          </a:xfrm>
        </p:spPr>
        <p:txBody>
          <a:bodyPr/>
          <a:lstStyle/>
          <a:p>
            <a:fld id="{63D25CF3-E115-9847-A845-CFE5B113EA02}"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1" name="Slide Number Placeholder 6"/>
          <p:cNvSpPr>
            <a:spLocks noGrp="1"/>
          </p:cNvSpPr>
          <p:nvPr>
            <p:ph type="sldNum" sz="quarter" idx="13"/>
          </p:nvPr>
        </p:nvSpPr>
        <p:spPr>
          <a:xfrm>
            <a:off x="9891135" y="6356364"/>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61670238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a:t>Click to edit title</a:t>
            </a:r>
          </a:p>
        </p:txBody>
      </p:sp>
      <p:sp>
        <p:nvSpPr>
          <p:cNvPr id="7" name="Text Placeholder 3"/>
          <p:cNvSpPr>
            <a:spLocks noGrp="1"/>
          </p:cNvSpPr>
          <p:nvPr>
            <p:ph type="body" sz="quarter" idx="11"/>
          </p:nvPr>
        </p:nvSpPr>
        <p:spPr>
          <a:xfrm>
            <a:off x="815895" y="1365217"/>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66" y="3222702"/>
            <a:ext cx="9387471"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85"/>
            <a:ext cx="9287236" cy="4733889"/>
          </a:xfrm>
        </p:spPr>
        <p:txBody>
          <a:bodyPr/>
          <a:lstStyle>
            <a:lvl1pPr>
              <a:defRPr/>
            </a:lvl1pPr>
          </a:lstStyle>
          <a:p>
            <a:r>
              <a:rPr lang="en-US"/>
              <a:t>Click icon to insert screenshot</a:t>
            </a:r>
          </a:p>
        </p:txBody>
      </p:sp>
      <p:sp>
        <p:nvSpPr>
          <p:cNvPr id="9" name="Date Placeholder 3"/>
          <p:cNvSpPr>
            <a:spLocks noGrp="1"/>
          </p:cNvSpPr>
          <p:nvPr>
            <p:ph type="dt" sz="half" idx="12"/>
          </p:nvPr>
        </p:nvSpPr>
        <p:spPr>
          <a:xfrm>
            <a:off x="838209" y="6356364"/>
            <a:ext cx="1358591" cy="365125"/>
          </a:xfrm>
        </p:spPr>
        <p:txBody>
          <a:bodyPr/>
          <a:lstStyle/>
          <a:p>
            <a:fld id="{4FB8DF71-2699-1142-95D6-711417C59177}" type="datetime1">
              <a:rPr lang="en-US" smtClean="0"/>
              <a:t>11/13/2020</a:t>
            </a:fld>
            <a:endParaRPr lang="en-US"/>
          </a:p>
        </p:txBody>
      </p:sp>
      <p:sp>
        <p:nvSpPr>
          <p:cNvPr id="10"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11" name="Slide Number Placeholder 5"/>
          <p:cNvSpPr>
            <a:spLocks noGrp="1"/>
          </p:cNvSpPr>
          <p:nvPr>
            <p:ph type="sldNum" sz="quarter" idx="13"/>
          </p:nvPr>
        </p:nvSpPr>
        <p:spPr>
          <a:xfrm>
            <a:off x="9891135" y="6356364"/>
            <a:ext cx="1462668" cy="365125"/>
          </a:xfrm>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42240321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906" y="287066"/>
            <a:ext cx="3521927" cy="2734914"/>
          </a:xfrm>
        </p:spPr>
        <p:txBody>
          <a:bodyPr/>
          <a:lstStyle>
            <a:lvl1pPr>
              <a:defRPr b="0">
                <a:solidFill>
                  <a:schemeClr val="accent2"/>
                </a:solidFill>
              </a:defRPr>
            </a:lvl1pPr>
          </a:lstStyle>
          <a:p>
            <a:r>
              <a:rPr lang="en-US"/>
              <a:t>Click to edit title</a:t>
            </a:r>
          </a:p>
        </p:txBody>
      </p:sp>
      <p:sp>
        <p:nvSpPr>
          <p:cNvPr id="16" name="Text Placeholder 3"/>
          <p:cNvSpPr>
            <a:spLocks noGrp="1"/>
          </p:cNvSpPr>
          <p:nvPr>
            <p:ph type="body" sz="quarter" idx="13"/>
          </p:nvPr>
        </p:nvSpPr>
        <p:spPr>
          <a:xfrm>
            <a:off x="815985" y="3211527"/>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2" y="434837"/>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9" y="691896"/>
            <a:ext cx="6300787" cy="3411537"/>
          </a:xfrm>
        </p:spPr>
        <p:txBody>
          <a:bodyPr/>
          <a:lstStyle>
            <a:lvl1pPr>
              <a:defRPr/>
            </a:lvl1pPr>
          </a:lstStyle>
          <a:p>
            <a:r>
              <a:rPr lang="en-US"/>
              <a:t>Click icon to insert screenshot</a:t>
            </a:r>
          </a:p>
        </p:txBody>
      </p:sp>
      <p:sp>
        <p:nvSpPr>
          <p:cNvPr id="10"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912C519D-AFEB-C44D-818B-3114D15B0DBD}" type="datetime1">
              <a:rPr lang="en-US" smtClean="0"/>
              <a:t>11/13/2020</a:t>
            </a:fld>
            <a:endParaRPr lang="en-US"/>
          </a:p>
        </p:txBody>
      </p:sp>
      <p:sp>
        <p:nvSpPr>
          <p:cNvPr id="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1"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68676837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871B1485-6C0E-B649-AFEF-273A6BC896EF}" type="datetime1">
              <a:rPr lang="en-US" smtClean="0"/>
              <a:t>11/13/2020</a:t>
            </a:fld>
            <a:endParaRPr lang="en-US"/>
          </a:p>
        </p:txBody>
      </p:sp>
      <p:sp>
        <p:nvSpPr>
          <p:cNvPr id="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1"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
        <p:nvSpPr>
          <p:cNvPr id="13" name="Title 1"/>
          <p:cNvSpPr>
            <a:spLocks noGrp="1"/>
          </p:cNvSpPr>
          <p:nvPr>
            <p:ph type="title" hasCustomPrompt="1"/>
          </p:nvPr>
        </p:nvSpPr>
        <p:spPr>
          <a:xfrm>
            <a:off x="815906" y="287066"/>
            <a:ext cx="3521927" cy="2734914"/>
          </a:xfrm>
        </p:spPr>
        <p:txBody>
          <a:bodyPr/>
          <a:lstStyle>
            <a:lvl1pPr>
              <a:defRPr b="0">
                <a:solidFill>
                  <a:schemeClr val="accent2"/>
                </a:solidFill>
              </a:defRPr>
            </a:lvl1pPr>
          </a:lstStyle>
          <a:p>
            <a:r>
              <a:rPr lang="en-US"/>
              <a:t>Click to edit title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69"/>
            <a:ext cx="9618920" cy="5413315"/>
          </a:xfrm>
          <a:prstGeom prst="rect">
            <a:avLst/>
          </a:prstGeom>
          <a:ln>
            <a:noFill/>
          </a:ln>
          <a:effectLst>
            <a:outerShdw blurRad="292100" dist="139700" dir="2700000" algn="tl" rotWithShape="0">
              <a:srgbClr val="333333">
                <a:alpha val="65000"/>
              </a:srgbClr>
            </a:outerShdw>
          </a:effectLst>
        </p:spPr>
      </p:pic>
      <p:sp>
        <p:nvSpPr>
          <p:cNvPr id="15" name="Text Placeholder 3"/>
          <p:cNvSpPr>
            <a:spLocks noGrp="1"/>
          </p:cNvSpPr>
          <p:nvPr>
            <p:ph type="body" sz="quarter" idx="13"/>
          </p:nvPr>
        </p:nvSpPr>
        <p:spPr>
          <a:xfrm>
            <a:off x="815985" y="3211527"/>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2" descr="Screenshot"/>
          <p:cNvSpPr>
            <a:spLocks noGrp="1"/>
          </p:cNvSpPr>
          <p:nvPr>
            <p:ph type="pic" sz="quarter" idx="10" hasCustomPrompt="1"/>
          </p:nvPr>
        </p:nvSpPr>
        <p:spPr>
          <a:xfrm>
            <a:off x="4976797" y="1067565"/>
            <a:ext cx="9516215" cy="4850604"/>
          </a:xfrm>
        </p:spPr>
        <p:txBody>
          <a:bodyPr/>
          <a:lstStyle>
            <a:lvl1pPr>
              <a:defRPr/>
            </a:lvl1pPr>
          </a:lstStyle>
          <a:p>
            <a:r>
              <a:rPr lang="en-US"/>
              <a:t>Click icon to insert screenshot</a:t>
            </a:r>
          </a:p>
        </p:txBody>
      </p:sp>
    </p:spTree>
    <p:extLst>
      <p:ext uri="{BB962C8B-B14F-4D97-AF65-F5344CB8AC3E}">
        <p14:creationId xmlns:p14="http://schemas.microsoft.com/office/powerpoint/2010/main" val="94617501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a:t>Click to edit title</a:t>
            </a:r>
          </a:p>
        </p:txBody>
      </p:sp>
      <p:sp>
        <p:nvSpPr>
          <p:cNvPr id="14" name="Text Placeholder 3"/>
          <p:cNvSpPr>
            <a:spLocks noGrp="1"/>
          </p:cNvSpPr>
          <p:nvPr>
            <p:ph type="body" sz="quarter" idx="13"/>
          </p:nvPr>
        </p:nvSpPr>
        <p:spPr>
          <a:xfrm>
            <a:off x="815895" y="1365217"/>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66" y="3222702"/>
            <a:ext cx="9387471"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85"/>
            <a:ext cx="9287236" cy="4733889"/>
          </a:xfrm>
        </p:spPr>
        <p:txBody>
          <a:bodyPr/>
          <a:lstStyle>
            <a:lvl1pPr>
              <a:defRPr/>
            </a:lvl1pPr>
          </a:lstStyle>
          <a:p>
            <a:r>
              <a:rPr lang="en-US"/>
              <a:t>Click icon to insert screenshot</a:t>
            </a:r>
          </a:p>
        </p:txBody>
      </p:sp>
      <p:sp>
        <p:nvSpPr>
          <p:cNvPr id="6"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BF74A3EB-5305-5444-849E-8D4DF905BC7F}" type="datetime1">
              <a:rPr lang="en-US" smtClean="0"/>
              <a:t>11/13/2020</a:t>
            </a:fld>
            <a:endParaRPr lang="en-US"/>
          </a:p>
        </p:txBody>
      </p:sp>
      <p:sp>
        <p:nvSpPr>
          <p:cNvPr id="7"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Minnesotans | www.headinghomeminnesota.org</a:t>
            </a:r>
          </a:p>
        </p:txBody>
      </p:sp>
      <p:sp>
        <p:nvSpPr>
          <p:cNvPr id="8"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17312065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21"/>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8" name="Text Placeholder 6"/>
          <p:cNvSpPr>
            <a:spLocks noGrp="1"/>
          </p:cNvSpPr>
          <p:nvPr>
            <p:ph type="body" sz="quarter" idx="13" hasCustomPrompt="1"/>
          </p:nvPr>
        </p:nvSpPr>
        <p:spPr>
          <a:xfrm>
            <a:off x="1387736" y="4126430"/>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0"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59B04A68-2D78-AB4F-A42F-F62922AC14D8}" type="datetime1">
              <a:rPr lang="en-US" smtClean="0"/>
              <a:t>11/13/2020</a:t>
            </a:fld>
            <a:endParaRPr lang="en-US"/>
          </a:p>
        </p:txBody>
      </p:sp>
      <p:sp>
        <p:nvSpPr>
          <p:cNvPr id="9"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1"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75056184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21"/>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15" name="Text Placeholder 6"/>
          <p:cNvSpPr>
            <a:spLocks noGrp="1"/>
          </p:cNvSpPr>
          <p:nvPr>
            <p:ph type="body" sz="quarter" idx="13" hasCustomPrompt="1"/>
          </p:nvPr>
        </p:nvSpPr>
        <p:spPr>
          <a:xfrm>
            <a:off x="1387736" y="4126430"/>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6" name="Date Placeholder 4"/>
          <p:cNvSpPr>
            <a:spLocks noGrp="1"/>
          </p:cNvSpPr>
          <p:nvPr>
            <p:ph type="dt" sz="half" idx="11"/>
          </p:nvPr>
        </p:nvSpPr>
        <p:spPr>
          <a:xfrm>
            <a:off x="838209" y="6356364"/>
            <a:ext cx="1358591" cy="365125"/>
          </a:xfrm>
        </p:spPr>
        <p:txBody>
          <a:bodyPr/>
          <a:lstStyle>
            <a:lvl1pPr>
              <a:defRPr>
                <a:solidFill>
                  <a:schemeClr val="bg1"/>
                </a:solidFill>
              </a:defRPr>
            </a:lvl1pPr>
          </a:lstStyle>
          <a:p>
            <a:fld id="{F54DCD07-F75E-A14B-A194-3B5CBF2048D5}" type="datetime1">
              <a:rPr lang="en-US" smtClean="0"/>
              <a:t>11/13/2020</a:t>
            </a:fld>
            <a:endParaRPr lang="en-US"/>
          </a:p>
        </p:txBody>
      </p:sp>
      <p:sp>
        <p:nvSpPr>
          <p:cNvPr id="18"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19" name="Slide Number Placeholder 6"/>
          <p:cNvSpPr>
            <a:spLocks noGrp="1"/>
          </p:cNvSpPr>
          <p:nvPr>
            <p:ph type="sldNum" sz="quarter" idx="12"/>
          </p:nvPr>
        </p:nvSpPr>
        <p:spPr>
          <a:xfrm>
            <a:off x="9891135" y="6356364"/>
            <a:ext cx="1462668" cy="365125"/>
          </a:xfr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80711203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
        <p:nvSpPr>
          <p:cNvPr id="3" name="Date Placeholder 2"/>
          <p:cNvSpPr>
            <a:spLocks noGrp="1"/>
          </p:cNvSpPr>
          <p:nvPr>
            <p:ph type="dt" sz="half" idx="10"/>
          </p:nvPr>
        </p:nvSpPr>
        <p:spPr/>
        <p:txBody>
          <a:bodyPr/>
          <a:lstStyle>
            <a:lvl1pPr>
              <a:defRPr>
                <a:solidFill>
                  <a:schemeClr val="bg1"/>
                </a:solidFill>
              </a:defRPr>
            </a:lvl1pPr>
          </a:lstStyle>
          <a:p>
            <a:fld id="{E6F8130F-5923-2149-BDDE-5F362B2BEC15}"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356596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a:t>Click to edit title</a:t>
            </a:r>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85A5BA-A5F9-4138-9E4B-FFD626F6437A}" type="datetime1">
              <a:rPr lang="en-US" smtClean="0"/>
              <a:t>11/13/2020</a:t>
            </a:fld>
            <a:endParaRPr lang="en-US"/>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55380107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720399"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a:t>Click to edit title</a:t>
            </a:r>
          </a:p>
        </p:txBody>
      </p:sp>
      <p:sp>
        <p:nvSpPr>
          <p:cNvPr id="9" name="Text Placeholder 7"/>
          <p:cNvSpPr>
            <a:spLocks noGrp="1"/>
          </p:cNvSpPr>
          <p:nvPr>
            <p:ph type="body" sz="quarter" idx="14" hasCustomPrompt="1"/>
          </p:nvPr>
        </p:nvSpPr>
        <p:spPr>
          <a:xfrm>
            <a:off x="9544819"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a:t>Second Point</a:t>
            </a:r>
          </a:p>
        </p:txBody>
      </p:sp>
      <p:sp>
        <p:nvSpPr>
          <p:cNvPr id="8" name="Text Placeholder 7"/>
          <p:cNvSpPr>
            <a:spLocks noGrp="1"/>
          </p:cNvSpPr>
          <p:nvPr>
            <p:ph type="body" sz="quarter" idx="13" hasCustomPrompt="1"/>
          </p:nvPr>
        </p:nvSpPr>
        <p:spPr>
          <a:xfrm>
            <a:off x="9251001" y="3581845"/>
            <a:ext cx="2637979"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a:t>Third Point</a:t>
            </a:r>
          </a:p>
        </p:txBody>
      </p:sp>
      <p:sp>
        <p:nvSpPr>
          <p:cNvPr id="3" name="Date Placeholder 2"/>
          <p:cNvSpPr>
            <a:spLocks noGrp="1"/>
          </p:cNvSpPr>
          <p:nvPr>
            <p:ph type="dt" sz="half" idx="10"/>
          </p:nvPr>
        </p:nvSpPr>
        <p:spPr/>
        <p:txBody>
          <a:bodyPr/>
          <a:lstStyle>
            <a:lvl1pPr>
              <a:defRPr>
                <a:solidFill>
                  <a:schemeClr val="bg1"/>
                </a:solidFill>
              </a:defRPr>
            </a:lvl1pPr>
          </a:lstStyle>
          <a:p>
            <a:fld id="{050C3873-329A-8845-AD11-5C29C18BD3D9}"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70088085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2299477" y="1609867"/>
            <a:ext cx="7593051" cy="3638266"/>
          </a:xfrm>
          <a:solidFill>
            <a:schemeClr val="tx1">
              <a:alpha val="88000"/>
            </a:schemeClr>
          </a:solidFill>
        </p:spPr>
        <p:txBody>
          <a:bodyPr>
            <a:noAutofit/>
          </a:bodyPr>
          <a:lstStyle>
            <a:lvl1pPr algn="ctr">
              <a:spcAft>
                <a:spcPts val="1000"/>
              </a:spcAft>
              <a:tabLst>
                <a:tab pos="3770313" algn="l"/>
              </a:tabLst>
              <a:defRPr sz="7000" baseline="0">
                <a:solidFill>
                  <a:schemeClr val="bg1"/>
                </a:solidFill>
              </a:defRPr>
            </a:lvl1pPr>
          </a:lstStyle>
          <a:p>
            <a:r>
              <a:rPr lang="en-US"/>
              <a:t>Quote or </a:t>
            </a:r>
            <a:br>
              <a:rPr lang="en-US"/>
            </a:br>
            <a:r>
              <a:rPr lang="en-US"/>
              <a:t>Statement</a:t>
            </a:r>
          </a:p>
        </p:txBody>
      </p:sp>
      <p:sp>
        <p:nvSpPr>
          <p:cNvPr id="3" name="Date Placeholder 2"/>
          <p:cNvSpPr>
            <a:spLocks noGrp="1"/>
          </p:cNvSpPr>
          <p:nvPr>
            <p:ph type="dt" sz="half" idx="10"/>
          </p:nvPr>
        </p:nvSpPr>
        <p:spPr/>
        <p:txBody>
          <a:bodyPr/>
          <a:lstStyle>
            <a:lvl1pPr>
              <a:defRPr>
                <a:solidFill>
                  <a:schemeClr val="bg1"/>
                </a:solidFill>
              </a:defRPr>
            </a:lvl1pPr>
          </a:lstStyle>
          <a:p>
            <a:fld id="{F43A4017-62E7-714C-941C-A8E90AB31C1C}"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47887135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6"/>
            <a:ext cx="10515600" cy="1340989"/>
          </a:xfrm>
        </p:spPr>
        <p:txBody>
          <a:bodyPr>
            <a:noAutofit/>
          </a:bodyPr>
          <a:lstStyle>
            <a:lvl1pPr algn="ctr">
              <a:tabLst>
                <a:tab pos="3770313" algn="l"/>
              </a:tabLst>
              <a:defRPr sz="7000">
                <a:solidFill>
                  <a:schemeClr val="accent2"/>
                </a:solidFill>
              </a:defRPr>
            </a:lvl1pPr>
          </a:lstStyle>
          <a:p>
            <a:r>
              <a:rPr lang="en-US"/>
              <a:t>Quote or Statement</a:t>
            </a:r>
          </a:p>
        </p:txBody>
      </p:sp>
      <p:sp>
        <p:nvSpPr>
          <p:cNvPr id="10" name="Text Placeholder 6"/>
          <p:cNvSpPr>
            <a:spLocks noGrp="1"/>
          </p:cNvSpPr>
          <p:nvPr>
            <p:ph type="body" sz="quarter" idx="13" hasCustomPrompt="1"/>
          </p:nvPr>
        </p:nvSpPr>
        <p:spPr>
          <a:xfrm>
            <a:off x="838200" y="2925713"/>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8C50E214-01E2-6C47-9DA6-70EC5EB85EDE}"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99022022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6"/>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a:t>Quote or Statement</a:t>
            </a:r>
          </a:p>
        </p:txBody>
      </p:sp>
      <p:sp>
        <p:nvSpPr>
          <p:cNvPr id="8" name="Text Placeholder 6"/>
          <p:cNvSpPr>
            <a:spLocks noGrp="1"/>
          </p:cNvSpPr>
          <p:nvPr>
            <p:ph type="body" sz="quarter" idx="13" hasCustomPrompt="1"/>
          </p:nvPr>
        </p:nvSpPr>
        <p:spPr>
          <a:xfrm>
            <a:off x="838200" y="2925713"/>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a:t>Make a secondary statement here.</a:t>
            </a:r>
          </a:p>
        </p:txBody>
      </p:sp>
      <p:sp>
        <p:nvSpPr>
          <p:cNvPr id="3" name="Date Placeholder 2"/>
          <p:cNvSpPr>
            <a:spLocks noGrp="1"/>
          </p:cNvSpPr>
          <p:nvPr>
            <p:ph type="dt" sz="half" idx="10"/>
          </p:nvPr>
        </p:nvSpPr>
        <p:spPr/>
        <p:txBody>
          <a:bodyPr/>
          <a:lstStyle/>
          <a:p>
            <a:fld id="{1B6DE808-459E-C243-AF5E-B0D380F5E151}"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a:p>
        </p:txBody>
      </p:sp>
    </p:spTree>
    <p:extLst>
      <p:ext uri="{BB962C8B-B14F-4D97-AF65-F5344CB8AC3E}">
        <p14:creationId xmlns:p14="http://schemas.microsoft.com/office/powerpoint/2010/main" val="231811111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a:t>Click icon to edit background picture</a:t>
            </a:r>
          </a:p>
        </p:txBody>
      </p:sp>
      <p:sp>
        <p:nvSpPr>
          <p:cNvPr id="12" name="Title 1"/>
          <p:cNvSpPr>
            <a:spLocks noGrp="1"/>
          </p:cNvSpPr>
          <p:nvPr>
            <p:ph type="title" hasCustomPrompt="1"/>
          </p:nvPr>
        </p:nvSpPr>
        <p:spPr>
          <a:xfrm>
            <a:off x="838200" y="1389686"/>
            <a:ext cx="10515600" cy="1340989"/>
          </a:xfrm>
        </p:spPr>
        <p:txBody>
          <a:bodyPr>
            <a:noAutofit/>
          </a:bodyPr>
          <a:lstStyle>
            <a:lvl1pPr algn="ctr">
              <a:tabLst>
                <a:tab pos="3770313" algn="l"/>
              </a:tabLst>
              <a:defRPr sz="7000">
                <a:solidFill>
                  <a:schemeClr val="bg1"/>
                </a:solidFill>
              </a:defRPr>
            </a:lvl1pPr>
          </a:lstStyle>
          <a:p>
            <a:r>
              <a:rPr lang="en-US"/>
              <a:t>Quote or Statement</a:t>
            </a:r>
          </a:p>
        </p:txBody>
      </p:sp>
      <p:sp>
        <p:nvSpPr>
          <p:cNvPr id="13" name="Text Placeholder 6"/>
          <p:cNvSpPr>
            <a:spLocks noGrp="1"/>
          </p:cNvSpPr>
          <p:nvPr>
            <p:ph type="body" sz="quarter" idx="13" hasCustomPrompt="1"/>
          </p:nvPr>
        </p:nvSpPr>
        <p:spPr>
          <a:xfrm>
            <a:off x="838200" y="2925713"/>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BB855041-45EF-B04A-98A5-F873995EEE7E}"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93462661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24139"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a:t>Click to edit title.</a:t>
            </a:r>
          </a:p>
        </p:txBody>
      </p:sp>
      <p:sp>
        <p:nvSpPr>
          <p:cNvPr id="9" name="Text Placeholder 8"/>
          <p:cNvSpPr>
            <a:spLocks noGrp="1"/>
          </p:cNvSpPr>
          <p:nvPr>
            <p:ph type="body" sz="quarter" idx="15" hasCustomPrompt="1"/>
          </p:nvPr>
        </p:nvSpPr>
        <p:spPr>
          <a:xfrm>
            <a:off x="1005468"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2</a:t>
            </a:r>
          </a:p>
        </p:txBody>
      </p:sp>
      <p:sp>
        <p:nvSpPr>
          <p:cNvPr id="3" name="Date Placeholder 2"/>
          <p:cNvSpPr>
            <a:spLocks noGrp="1"/>
          </p:cNvSpPr>
          <p:nvPr>
            <p:ph type="dt" sz="half" idx="10"/>
          </p:nvPr>
        </p:nvSpPr>
        <p:spPr/>
        <p:txBody>
          <a:bodyPr/>
          <a:lstStyle>
            <a:lvl1pPr>
              <a:defRPr>
                <a:solidFill>
                  <a:schemeClr val="bg1"/>
                </a:solidFill>
              </a:defRPr>
            </a:lvl1pPr>
          </a:lstStyle>
          <a:p>
            <a:fld id="{4D6D7A58-0D70-F04F-9992-4FBACA385AA4}"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3322392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9"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a:t>Click to edit title.</a:t>
            </a:r>
          </a:p>
        </p:txBody>
      </p:sp>
      <p:sp>
        <p:nvSpPr>
          <p:cNvPr id="10" name="Text Placeholder 8"/>
          <p:cNvSpPr>
            <a:spLocks noGrp="1"/>
          </p:cNvSpPr>
          <p:nvPr>
            <p:ph type="body" sz="quarter" idx="15" hasCustomPrompt="1"/>
          </p:nvPr>
        </p:nvSpPr>
        <p:spPr>
          <a:xfrm>
            <a:off x="1005468"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2</a:t>
            </a:r>
          </a:p>
        </p:txBody>
      </p:sp>
      <p:sp>
        <p:nvSpPr>
          <p:cNvPr id="3" name="Date Placeholder 2"/>
          <p:cNvSpPr>
            <a:spLocks noGrp="1"/>
          </p:cNvSpPr>
          <p:nvPr>
            <p:ph type="dt" sz="half" idx="10"/>
          </p:nvPr>
        </p:nvSpPr>
        <p:spPr/>
        <p:txBody>
          <a:bodyPr/>
          <a:lstStyle>
            <a:lvl1pPr>
              <a:defRPr>
                <a:solidFill>
                  <a:schemeClr val="bg1"/>
                </a:solidFill>
              </a:defRPr>
            </a:lvl1pPr>
          </a:lstStyle>
          <a:p>
            <a:fld id="{F0C4E461-B258-5F45-957A-FE764065E9D7}"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52443952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962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0791" y="430967"/>
            <a:ext cx="4731412" cy="1172002"/>
          </a:xfrm>
          <a:prstGeom prst="rect">
            <a:avLst/>
          </a:prstGeom>
        </p:spPr>
      </p:pic>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0791" y="430967"/>
            <a:ext cx="4731412" cy="1172002"/>
          </a:xfrm>
          <a:prstGeom prst="rect">
            <a:avLst/>
          </a:prstGeom>
        </p:spPr>
      </p:pic>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0791" y="436665"/>
            <a:ext cx="4731412" cy="1172002"/>
          </a:xfrm>
          <a:prstGeom prst="rect">
            <a:avLst/>
          </a:prstGeom>
        </p:spPr>
      </p:pic>
      <p:sp>
        <p:nvSpPr>
          <p:cNvPr id="7" name="Title 1"/>
          <p:cNvSpPr>
            <a:spLocks noGrp="1"/>
          </p:cNvSpPr>
          <p:nvPr>
            <p:ph type="title" hasCustomPrompt="1"/>
          </p:nvPr>
        </p:nvSpPr>
        <p:spPr>
          <a:xfrm>
            <a:off x="838200" y="2212747"/>
            <a:ext cx="10515600" cy="1472163"/>
          </a:xfrm>
        </p:spPr>
        <p:txBody>
          <a:bodyPr>
            <a:noAutofit/>
          </a:bodyPr>
          <a:lstStyle>
            <a:lvl1pPr algn="ctr">
              <a:tabLst>
                <a:tab pos="3770313" algn="l"/>
              </a:tabLst>
              <a:defRPr sz="7000">
                <a:solidFill>
                  <a:schemeClr val="bg1"/>
                </a:solidFill>
              </a:defRPr>
            </a:lvl1pPr>
          </a:lstStyle>
          <a:p>
            <a:r>
              <a:rPr lang="en-US"/>
              <a:t>Thank you!</a:t>
            </a:r>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2"/>
          <p:cNvSpPr>
            <a:spLocks noGrp="1"/>
          </p:cNvSpPr>
          <p:nvPr>
            <p:ph type="dt" sz="half" idx="10"/>
          </p:nvPr>
        </p:nvSpPr>
        <p:spPr/>
        <p:txBody>
          <a:bodyPr/>
          <a:lstStyle>
            <a:lvl1pPr>
              <a:defRPr>
                <a:solidFill>
                  <a:schemeClr val="bg1"/>
                </a:solidFill>
              </a:defRPr>
            </a:lvl1pPr>
          </a:lstStyle>
          <a:p>
            <a:fld id="{74EE1B63-7AE0-F04C-A8FA-7CA54F997D7B}"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Housing Stability for All Minnesotans </a:t>
            </a:r>
            <a:r>
              <a:rPr lang="en-US">
                <a:solidFill>
                  <a:schemeClr val="accent2"/>
                </a:solidFill>
              </a:rPr>
              <a:t>|</a:t>
            </a:r>
            <a:r>
              <a:rPr lang="en-US"/>
              <a:t> www.headinghomeminnesota.org</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152548336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a:t>Thank you!</a:t>
            </a:r>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2"/>
          <p:cNvSpPr>
            <a:spLocks noGrp="1"/>
          </p:cNvSpPr>
          <p:nvPr>
            <p:ph type="dt" sz="half" idx="10"/>
          </p:nvPr>
        </p:nvSpPr>
        <p:spPr/>
        <p:txBody>
          <a:bodyPr/>
          <a:lstStyle>
            <a:lvl1pPr>
              <a:defRPr>
                <a:solidFill>
                  <a:schemeClr val="tx2"/>
                </a:solidFill>
              </a:defRPr>
            </a:lvl1pPr>
          </a:lstStyle>
          <a:p>
            <a:fld id="{EF38D974-149B-104F-A272-A5DA5B3BC9E8}" type="datetime1">
              <a:rPr lang="en-US" smtClean="0"/>
              <a:t>11/13/2020</a:t>
            </a:fld>
            <a:endParaRPr lang="en-US"/>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chemeClr val="tx2"/>
                </a:solidFill>
              </a:rPr>
              <a:t>Housing Stability for All Minnesotans </a:t>
            </a:r>
            <a:r>
              <a:rPr lang="en-US">
                <a:solidFill>
                  <a:schemeClr val="accent1"/>
                </a:solidFill>
              </a:rPr>
              <a:t>|</a:t>
            </a:r>
            <a:r>
              <a:rPr lang="en-US"/>
              <a:t> </a:t>
            </a:r>
            <a:r>
              <a:rPr lang="en-US">
                <a:solidFill>
                  <a:schemeClr val="tx2"/>
                </a:solidFill>
              </a:rPr>
              <a:t>www.headinghomeminnesota.org</a:t>
            </a: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MN.IT Services Logo" descr="Minnesota Logo with text Agency Logo Her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0083" y="632310"/>
            <a:ext cx="2968836" cy="457200"/>
          </a:xfrm>
          <a:prstGeom prst="rect">
            <a:avLst/>
          </a:prstGeom>
        </p:spPr>
      </p:pic>
    </p:spTree>
    <p:extLst>
      <p:ext uri="{BB962C8B-B14F-4D97-AF65-F5344CB8AC3E}">
        <p14:creationId xmlns:p14="http://schemas.microsoft.com/office/powerpoint/2010/main" val="215990133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hank You">
    <p:bg bwMode="auto">
      <p:bgPr>
        <a:solidFill>
          <a:schemeClr val="bg1"/>
        </a:solidFill>
        <a:effectLst/>
      </p:bgPr>
    </p:bg>
    <p:spTree>
      <p:nvGrpSpPr>
        <p:cNvPr id="1" name=""/>
        <p:cNvGrpSpPr/>
        <p:nvPr/>
      </p:nvGrpSpPr>
      <p:grpSpPr>
        <a:xfrm>
          <a:off x="0" y="0"/>
          <a:ext cx="0" cy="0"/>
          <a:chOff x="0" y="0"/>
          <a:chExt cx="0" cy="0"/>
        </a:xfrm>
      </p:grpSpPr>
      <p:sp>
        <p:nvSpPr>
          <p:cNvPr id="8" name="Text Placeholder 2"/>
          <p:cNvSpPr>
            <a:spLocks noGrp="1"/>
          </p:cNvSpPr>
          <p:nvPr>
            <p:ph type="body" sz="quarter" idx="13" hasCustomPrompt="1"/>
          </p:nvPr>
        </p:nvSpPr>
        <p:spPr bwMode="black">
          <a:xfrm>
            <a:off x="304799" y="4309353"/>
            <a:ext cx="11582399" cy="1527243"/>
          </a:xfrm>
        </p:spPr>
        <p:txBody>
          <a:bodyPr anchor="ctr">
            <a:normAutofit/>
          </a:bodyPr>
          <a:lstStyle>
            <a:lvl1pPr marL="0" indent="0" algn="ctr">
              <a:lnSpc>
                <a:spcPct val="100000"/>
              </a:lnSpc>
              <a:spcBef>
                <a:spcPts val="0"/>
              </a:spcBef>
              <a:buNone/>
              <a:defRPr sz="2400" baseline="0">
                <a:solidFill>
                  <a:schemeClr val="tx2"/>
                </a:solidFill>
              </a:defRPr>
            </a:lvl1pPr>
          </a:lstStyle>
          <a:p>
            <a:pPr lvl="0"/>
            <a:r>
              <a:rPr lang="en-US"/>
              <a:t>Add contact information</a:t>
            </a:r>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217" y="-189954"/>
            <a:ext cx="12213217" cy="1570469"/>
          </a:xfrm>
          <a:prstGeom prst="rect">
            <a:avLst/>
          </a:prstGeom>
        </p:spPr>
      </p:pic>
      <p:sp>
        <p:nvSpPr>
          <p:cNvPr id="14" name="Footer"/>
          <p:cNvSpPr txBox="1">
            <a:spLocks/>
          </p:cNvSpPr>
          <p:nvPr userDrawn="1"/>
        </p:nvSpPr>
        <p:spPr>
          <a:xfrm>
            <a:off x="2027074" y="6367781"/>
            <a:ext cx="8247819" cy="365125"/>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a:t>WWW.</a:t>
            </a:r>
            <a:r>
              <a:rPr lang="en-US" sz="1000" baseline="0"/>
              <a:t>HEALTH.MN.GOV</a:t>
            </a:r>
            <a:endParaRPr lang="en-US" sz="1000"/>
          </a:p>
        </p:txBody>
      </p:sp>
      <p:sp>
        <p:nvSpPr>
          <p:cNvPr id="15" name="Title 2"/>
          <p:cNvSpPr>
            <a:spLocks noGrp="1"/>
          </p:cNvSpPr>
          <p:nvPr>
            <p:ph type="title" hasCustomPrompt="1"/>
          </p:nvPr>
        </p:nvSpPr>
        <p:spPr bwMode="black">
          <a:xfrm>
            <a:off x="304800" y="3093328"/>
            <a:ext cx="11582400" cy="1216025"/>
          </a:xfrm>
          <a:noFill/>
        </p:spPr>
        <p:txBody>
          <a:bodyPr lIns="0" rIns="0">
            <a:normAutofit/>
          </a:bodyPr>
          <a:lstStyle>
            <a:lvl1pPr algn="ctr">
              <a:defRPr sz="4400">
                <a:solidFill>
                  <a:schemeClr val="tx1"/>
                </a:solidFill>
              </a:defRPr>
            </a:lvl1pPr>
          </a:lstStyle>
          <a:p>
            <a:r>
              <a:rPr lang="en-US"/>
              <a:t>Add thank you text.</a:t>
            </a:r>
          </a:p>
        </p:txBody>
      </p:sp>
      <p:pic>
        <p:nvPicPr>
          <p:cNvPr id="7" name="MDH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2350" y="6399063"/>
            <a:ext cx="1590752" cy="230129"/>
          </a:xfrm>
          <a:prstGeom prst="rect">
            <a:avLst/>
          </a:prstGeom>
        </p:spPr>
      </p:pic>
    </p:spTree>
    <p:extLst>
      <p:ext uri="{BB962C8B-B14F-4D97-AF65-F5344CB8AC3E}">
        <p14:creationId xmlns:p14="http://schemas.microsoft.com/office/powerpoint/2010/main" val="197131161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62.xml"/><Relationship Id="rId18" Type="http://schemas.openxmlformats.org/officeDocument/2006/relationships/slideLayout" Target="../slideLayouts/slideLayout67.xml"/><Relationship Id="rId26" Type="http://schemas.openxmlformats.org/officeDocument/2006/relationships/slideLayout" Target="../slideLayouts/slideLayout75.xml"/><Relationship Id="rId39" Type="http://schemas.openxmlformats.org/officeDocument/2006/relationships/slideLayout" Target="../slideLayouts/slideLayout88.xml"/><Relationship Id="rId3" Type="http://schemas.openxmlformats.org/officeDocument/2006/relationships/slideLayout" Target="../slideLayouts/slideLayout52.xml"/><Relationship Id="rId21" Type="http://schemas.openxmlformats.org/officeDocument/2006/relationships/slideLayout" Target="../slideLayouts/slideLayout70.xml"/><Relationship Id="rId34" Type="http://schemas.openxmlformats.org/officeDocument/2006/relationships/slideLayout" Target="../slideLayouts/slideLayout83.xml"/><Relationship Id="rId42" Type="http://schemas.openxmlformats.org/officeDocument/2006/relationships/slideLayout" Target="../slideLayouts/slideLayout91.xml"/><Relationship Id="rId47" Type="http://schemas.openxmlformats.org/officeDocument/2006/relationships/slideLayout" Target="../slideLayouts/slideLayout96.xml"/><Relationship Id="rId50" Type="http://schemas.openxmlformats.org/officeDocument/2006/relationships/slideLayout" Target="../slideLayouts/slideLayout99.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slideLayout" Target="../slideLayouts/slideLayout66.xml"/><Relationship Id="rId25" Type="http://schemas.openxmlformats.org/officeDocument/2006/relationships/slideLayout" Target="../slideLayouts/slideLayout74.xml"/><Relationship Id="rId33" Type="http://schemas.openxmlformats.org/officeDocument/2006/relationships/slideLayout" Target="../slideLayouts/slideLayout82.xml"/><Relationship Id="rId38" Type="http://schemas.openxmlformats.org/officeDocument/2006/relationships/slideLayout" Target="../slideLayouts/slideLayout87.xml"/><Relationship Id="rId46" Type="http://schemas.openxmlformats.org/officeDocument/2006/relationships/slideLayout" Target="../slideLayouts/slideLayout95.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20" Type="http://schemas.openxmlformats.org/officeDocument/2006/relationships/slideLayout" Target="../slideLayouts/slideLayout69.xml"/><Relationship Id="rId29" Type="http://schemas.openxmlformats.org/officeDocument/2006/relationships/slideLayout" Target="../slideLayouts/slideLayout78.xml"/><Relationship Id="rId41" Type="http://schemas.openxmlformats.org/officeDocument/2006/relationships/slideLayout" Target="../slideLayouts/slideLayout90.xml"/><Relationship Id="rId54" Type="http://schemas.openxmlformats.org/officeDocument/2006/relationships/theme" Target="../theme/theme2.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24" Type="http://schemas.openxmlformats.org/officeDocument/2006/relationships/slideLayout" Target="../slideLayouts/slideLayout73.xml"/><Relationship Id="rId32" Type="http://schemas.openxmlformats.org/officeDocument/2006/relationships/slideLayout" Target="../slideLayouts/slideLayout81.xml"/><Relationship Id="rId37" Type="http://schemas.openxmlformats.org/officeDocument/2006/relationships/slideLayout" Target="../slideLayouts/slideLayout86.xml"/><Relationship Id="rId40" Type="http://schemas.openxmlformats.org/officeDocument/2006/relationships/slideLayout" Target="../slideLayouts/slideLayout89.xml"/><Relationship Id="rId45" Type="http://schemas.openxmlformats.org/officeDocument/2006/relationships/slideLayout" Target="../slideLayouts/slideLayout94.xml"/><Relationship Id="rId53" Type="http://schemas.openxmlformats.org/officeDocument/2006/relationships/slideLayout" Target="../slideLayouts/slideLayout102.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23" Type="http://schemas.openxmlformats.org/officeDocument/2006/relationships/slideLayout" Target="../slideLayouts/slideLayout72.xml"/><Relationship Id="rId28" Type="http://schemas.openxmlformats.org/officeDocument/2006/relationships/slideLayout" Target="../slideLayouts/slideLayout77.xml"/><Relationship Id="rId36" Type="http://schemas.openxmlformats.org/officeDocument/2006/relationships/slideLayout" Target="../slideLayouts/slideLayout85.xml"/><Relationship Id="rId49" Type="http://schemas.openxmlformats.org/officeDocument/2006/relationships/slideLayout" Target="../slideLayouts/slideLayout98.xml"/><Relationship Id="rId10" Type="http://schemas.openxmlformats.org/officeDocument/2006/relationships/slideLayout" Target="../slideLayouts/slideLayout59.xml"/><Relationship Id="rId19" Type="http://schemas.openxmlformats.org/officeDocument/2006/relationships/slideLayout" Target="../slideLayouts/slideLayout68.xml"/><Relationship Id="rId31" Type="http://schemas.openxmlformats.org/officeDocument/2006/relationships/slideLayout" Target="../slideLayouts/slideLayout80.xml"/><Relationship Id="rId44" Type="http://schemas.openxmlformats.org/officeDocument/2006/relationships/slideLayout" Target="../slideLayouts/slideLayout93.xml"/><Relationship Id="rId52" Type="http://schemas.openxmlformats.org/officeDocument/2006/relationships/slideLayout" Target="../slideLayouts/slideLayout101.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 Id="rId22" Type="http://schemas.openxmlformats.org/officeDocument/2006/relationships/slideLayout" Target="../slideLayouts/slideLayout71.xml"/><Relationship Id="rId27" Type="http://schemas.openxmlformats.org/officeDocument/2006/relationships/slideLayout" Target="../slideLayouts/slideLayout76.xml"/><Relationship Id="rId30" Type="http://schemas.openxmlformats.org/officeDocument/2006/relationships/slideLayout" Target="../slideLayouts/slideLayout79.xml"/><Relationship Id="rId35" Type="http://schemas.openxmlformats.org/officeDocument/2006/relationships/slideLayout" Target="../slideLayouts/slideLayout84.xml"/><Relationship Id="rId43" Type="http://schemas.openxmlformats.org/officeDocument/2006/relationships/slideLayout" Target="../slideLayouts/slideLayout92.xml"/><Relationship Id="rId48" Type="http://schemas.openxmlformats.org/officeDocument/2006/relationships/slideLayout" Target="../slideLayouts/slideLayout97.xml"/><Relationship Id="rId8" Type="http://schemas.openxmlformats.org/officeDocument/2006/relationships/slideLayout" Target="../slideLayouts/slideLayout57.xml"/><Relationship Id="rId51"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11/13/2020</a:t>
            </a:fld>
            <a:endParaRPr lang="en-US"/>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9" y="6356364"/>
            <a:ext cx="1358591" cy="365125"/>
          </a:xfrm>
          <a:prstGeom prst="rect">
            <a:avLst/>
          </a:prstGeom>
        </p:spPr>
        <p:txBody>
          <a:bodyPr vert="horz" lIns="91440" tIns="45720" rIns="91440" bIns="45720" rtlCol="0" anchor="ctr"/>
          <a:lstStyle>
            <a:lvl1pPr algn="l">
              <a:defRPr sz="1200">
                <a:solidFill>
                  <a:schemeClr val="tx2"/>
                </a:solidFill>
              </a:defRPr>
            </a:lvl1pPr>
          </a:lstStyle>
          <a:p>
            <a:fld id="{A63E28F2-45DB-1D48-94D3-6C4153A37400}" type="datetime1">
              <a:rPr lang="en-US" smtClean="0"/>
              <a:t>11/13/2020</a:t>
            </a:fld>
            <a:endParaRPr lang="en-US"/>
          </a:p>
        </p:txBody>
      </p:sp>
      <p:sp>
        <p:nvSpPr>
          <p:cNvPr id="12" name="Footer Placeholder 4"/>
          <p:cNvSpPr>
            <a:spLocks noGrp="1"/>
          </p:cNvSpPr>
          <p:nvPr>
            <p:ph type="ftr" sz="quarter" idx="3"/>
          </p:nvPr>
        </p:nvSpPr>
        <p:spPr>
          <a:xfrm>
            <a:off x="3302186" y="6356363"/>
            <a:ext cx="5587647" cy="365125"/>
          </a:xfrm>
          <a:prstGeom prst="rect">
            <a:avLst/>
          </a:prstGeom>
        </p:spPr>
        <p:txBody>
          <a:bodyPr anchor="ctr"/>
          <a:lstStyle>
            <a:lvl1pPr algn="ctr">
              <a:defRPr sz="1200">
                <a:solidFill>
                  <a:schemeClr val="tx2"/>
                </a:solidFill>
              </a:defRPr>
            </a:lvl1pPr>
          </a:lstStyle>
          <a:p>
            <a:r>
              <a:rPr lang="en-US"/>
              <a:t>Housing Stability for All Minnesotans </a:t>
            </a:r>
            <a:r>
              <a:rPr lang="en-US">
                <a:solidFill>
                  <a:schemeClr val="accent1"/>
                </a:solidFill>
              </a:rPr>
              <a:t>|</a:t>
            </a:r>
            <a:r>
              <a:rPr lang="en-US"/>
              <a:t> www.headinghomeminnesota.org</a:t>
            </a:r>
          </a:p>
        </p:txBody>
      </p:sp>
      <p:sp>
        <p:nvSpPr>
          <p:cNvPr id="6" name="Slide Number Placeholder 5"/>
          <p:cNvSpPr>
            <a:spLocks noGrp="1"/>
          </p:cNvSpPr>
          <p:nvPr>
            <p:ph type="sldNum" sz="quarter" idx="4"/>
          </p:nvPr>
        </p:nvSpPr>
        <p:spPr>
          <a:xfrm>
            <a:off x="9891135" y="6356364"/>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2330765601"/>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 id="2147483837" r:id="rId17"/>
    <p:sldLayoutId id="2147483838" r:id="rId18"/>
    <p:sldLayoutId id="2147483839" r:id="rId19"/>
    <p:sldLayoutId id="2147483840" r:id="rId20"/>
    <p:sldLayoutId id="2147483841" r:id="rId21"/>
    <p:sldLayoutId id="2147483842" r:id="rId22"/>
    <p:sldLayoutId id="2147483843" r:id="rId23"/>
    <p:sldLayoutId id="2147483844" r:id="rId24"/>
    <p:sldLayoutId id="2147483845" r:id="rId25"/>
    <p:sldLayoutId id="2147483846" r:id="rId26"/>
    <p:sldLayoutId id="2147483847" r:id="rId27"/>
    <p:sldLayoutId id="2147483848" r:id="rId28"/>
    <p:sldLayoutId id="2147483849" r:id="rId29"/>
    <p:sldLayoutId id="2147483850" r:id="rId30"/>
    <p:sldLayoutId id="2147483851" r:id="rId31"/>
    <p:sldLayoutId id="2147483852" r:id="rId32"/>
    <p:sldLayoutId id="2147483853" r:id="rId33"/>
    <p:sldLayoutId id="2147483854" r:id="rId34"/>
    <p:sldLayoutId id="2147483855" r:id="rId35"/>
    <p:sldLayoutId id="2147483856" r:id="rId36"/>
    <p:sldLayoutId id="2147483857" r:id="rId37"/>
    <p:sldLayoutId id="2147483858" r:id="rId38"/>
    <p:sldLayoutId id="2147483859" r:id="rId39"/>
    <p:sldLayoutId id="2147483860" r:id="rId40"/>
    <p:sldLayoutId id="2147483861" r:id="rId41"/>
    <p:sldLayoutId id="2147483862" r:id="rId42"/>
    <p:sldLayoutId id="2147483863" r:id="rId43"/>
    <p:sldLayoutId id="2147483864" r:id="rId44"/>
    <p:sldLayoutId id="2147483865" r:id="rId45"/>
    <p:sldLayoutId id="2147483866" r:id="rId46"/>
    <p:sldLayoutId id="2147483867" r:id="rId47"/>
    <p:sldLayoutId id="2147483868" r:id="rId48"/>
    <p:sldLayoutId id="2147483869" r:id="rId49"/>
    <p:sldLayoutId id="2147483870" r:id="rId50"/>
    <p:sldLayoutId id="2147483871" r:id="rId51"/>
    <p:sldLayoutId id="2147483872" r:id="rId52"/>
    <p:sldLayoutId id="2147483873" r:id="rId5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nhousing.gov/sites/np/enews" TargetMode="External"/><Relationship Id="rId2" Type="http://schemas.openxmlformats.org/officeDocument/2006/relationships/notesSlide" Target="../notesSlides/notesSlide9.xml"/><Relationship Id="rId1" Type="http://schemas.openxmlformats.org/officeDocument/2006/relationships/slideLayout" Target="../slideLayouts/slideLayout5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8.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5.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5.xml"/></Relationships>
</file>

<file path=ppt/slides/_rels/slide9.xml.rels><?xml version="1.0" encoding="UTF-8" standalone="yes"?>
<Relationships xmlns="http://schemas.openxmlformats.org/package/2006/relationships"><Relationship Id="rId3" Type="http://schemas.openxmlformats.org/officeDocument/2006/relationships/hyperlink" Target="https://headinghomealliance.com/covid-19-response/" TargetMode="External"/><Relationship Id="rId2" Type="http://schemas.openxmlformats.org/officeDocument/2006/relationships/notesSlide" Target="../notesSlides/notesSlide8.xml"/><Relationship Id="rId1" Type="http://schemas.openxmlformats.org/officeDocument/2006/relationships/slideLayout" Target="../slideLayouts/slideLayout8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0" y="4187952"/>
            <a:ext cx="12192000" cy="1199223"/>
          </a:xfrm>
        </p:spPr>
        <p:txBody>
          <a:bodyPr/>
          <a:lstStyle/>
          <a:p>
            <a:r>
              <a:rPr lang="en-US"/>
              <a:t>Keep Heading Home Together: Lessons from 2020 and implications for the future</a:t>
            </a:r>
          </a:p>
        </p:txBody>
      </p:sp>
      <p:sp>
        <p:nvSpPr>
          <p:cNvPr id="2" name="Text Placeholder 1"/>
          <p:cNvSpPr>
            <a:spLocks noGrp="1"/>
          </p:cNvSpPr>
          <p:nvPr>
            <p:ph type="body" sz="quarter" idx="14"/>
          </p:nvPr>
        </p:nvSpPr>
        <p:spPr/>
        <p:txBody>
          <a:bodyPr>
            <a:normAutofit/>
          </a:bodyPr>
          <a:lstStyle/>
          <a:p>
            <a:r>
              <a:rPr lang="en-US"/>
              <a:t>November 19, 2020</a:t>
            </a:r>
          </a:p>
        </p:txBody>
      </p:sp>
    </p:spTree>
    <p:extLst>
      <p:ext uri="{BB962C8B-B14F-4D97-AF65-F5344CB8AC3E}">
        <p14:creationId xmlns:p14="http://schemas.microsoft.com/office/powerpoint/2010/main" val="285427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C1897E9-1429-7844-8847-5C608684B957}"/>
              </a:ext>
            </a:extLst>
          </p:cNvPr>
          <p:cNvSpPr>
            <a:spLocks noGrp="1"/>
          </p:cNvSpPr>
          <p:nvPr>
            <p:ph type="title"/>
          </p:nvPr>
        </p:nvSpPr>
        <p:spPr/>
        <p:txBody>
          <a:bodyPr/>
          <a:lstStyle/>
          <a:p>
            <a:r>
              <a:rPr lang="en-US"/>
              <a:t>Weekly Newsletter</a:t>
            </a:r>
          </a:p>
        </p:txBody>
      </p:sp>
      <p:sp>
        <p:nvSpPr>
          <p:cNvPr id="10" name="Text Placeholder 9">
            <a:extLst>
              <a:ext uri="{FF2B5EF4-FFF2-40B4-BE49-F238E27FC236}">
                <a16:creationId xmlns:a16="http://schemas.microsoft.com/office/drawing/2014/main" id="{8A5B2C0A-B595-0646-B7B0-76E9F1F75598}"/>
              </a:ext>
            </a:extLst>
          </p:cNvPr>
          <p:cNvSpPr>
            <a:spLocks noGrp="1"/>
          </p:cNvSpPr>
          <p:nvPr>
            <p:ph idx="1"/>
          </p:nvPr>
        </p:nvSpPr>
        <p:spPr/>
        <p:txBody>
          <a:bodyPr/>
          <a:lstStyle/>
          <a:p>
            <a:r>
              <a:rPr lang="en-US"/>
              <a:t>For announcements and regular information, sign up for Minnesota Housing’s </a:t>
            </a:r>
            <a:r>
              <a:rPr lang="en-US" err="1"/>
              <a:t>eNews</a:t>
            </a:r>
            <a:r>
              <a:rPr lang="en-US"/>
              <a:t> - </a:t>
            </a:r>
            <a:r>
              <a:rPr lang="en-US">
                <a:hlinkClick r:id="rId3"/>
              </a:rPr>
              <a:t>http://www.mnhousing.gov/sites/np/enews</a:t>
            </a:r>
            <a:endParaRPr lang="en-US"/>
          </a:p>
          <a:p>
            <a:r>
              <a:rPr lang="en-US"/>
              <a:t>Select “Topics and Issues for Providers Serving People Experiencing Homelessness”</a:t>
            </a:r>
          </a:p>
          <a:p>
            <a:r>
              <a:rPr lang="en-US" b="1"/>
              <a:t>Please encourage your colleagues to do so!</a:t>
            </a:r>
          </a:p>
        </p:txBody>
      </p:sp>
      <p:sp>
        <p:nvSpPr>
          <p:cNvPr id="6" name="Footer Placeholder 5">
            <a:extLst>
              <a:ext uri="{FF2B5EF4-FFF2-40B4-BE49-F238E27FC236}">
                <a16:creationId xmlns:a16="http://schemas.microsoft.com/office/drawing/2014/main" id="{2DC98795-92CA-8B40-885F-D02741F736F7}"/>
              </a:ext>
            </a:extLst>
          </p:cNvPr>
          <p:cNvSpPr>
            <a:spLocks noGrp="1"/>
          </p:cNvSpPr>
          <p:nvPr>
            <p:ph type="ftr" sz="quarter" idx="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a:ea typeface="+mn-ea"/>
                <a:cs typeface="+mn-cs"/>
              </a:rPr>
              <a:t>Housing Stability for All Minnesotans </a:t>
            </a:r>
            <a:r>
              <a:rPr kumimoji="0" lang="en-US" sz="1200" b="0" i="0" u="none" strike="noStrike" kern="1200" cap="none" spc="0" normalizeH="0" baseline="0" noProof="0">
                <a:ln>
                  <a:noFill/>
                </a:ln>
                <a:solidFill>
                  <a:srgbClr val="003865"/>
                </a:solidFill>
                <a:effectLst/>
                <a:uLnTx/>
                <a:uFillTx/>
                <a:latin typeface="Calibri"/>
                <a:ea typeface="+mn-ea"/>
                <a:cs typeface="+mn-cs"/>
              </a:rPr>
              <a:t>|</a:t>
            </a:r>
            <a:r>
              <a:rPr kumimoji="0" lang="en-US" sz="1200" b="0" i="0" u="none" strike="noStrike" kern="1200" cap="none" spc="0" normalizeH="0" baseline="0" noProof="0">
                <a:ln>
                  <a:noFill/>
                </a:ln>
                <a:solidFill>
                  <a:srgbClr val="000000"/>
                </a:solidFill>
                <a:effectLst/>
                <a:uLnTx/>
                <a:uFillTx/>
                <a:latin typeface="Calibri"/>
                <a:ea typeface="+mn-ea"/>
                <a:cs typeface="+mn-cs"/>
              </a:rPr>
              <a:t> www.headinghomealliance.com</a:t>
            </a:r>
          </a:p>
        </p:txBody>
      </p:sp>
      <p:sp>
        <p:nvSpPr>
          <p:cNvPr id="7" name="Slide Number Placeholder 6">
            <a:extLst>
              <a:ext uri="{FF2B5EF4-FFF2-40B4-BE49-F238E27FC236}">
                <a16:creationId xmlns:a16="http://schemas.microsoft.com/office/drawing/2014/main" id="{A6BD4D62-EAB0-FE4D-96CE-636242C88D5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9" name="Date Placeholder 3">
            <a:extLst>
              <a:ext uri="{FF2B5EF4-FFF2-40B4-BE49-F238E27FC236}">
                <a16:creationId xmlns:a16="http://schemas.microsoft.com/office/drawing/2014/main" id="{F6592A4C-E8AE-4E40-B9F5-F2DEFB23D7CC}"/>
              </a:ext>
            </a:extLst>
          </p:cNvPr>
          <p:cNvSpPr>
            <a:spLocks noGrp="1"/>
          </p:cNvSpPr>
          <p:nvPr>
            <p:ph type="dt" sz="half" idx="10"/>
          </p:nvPr>
        </p:nvSpPr>
        <p:spPr>
          <a:xfrm>
            <a:off x="623380" y="6340475"/>
            <a:ext cx="1358590" cy="365125"/>
          </a:xfrm>
        </p:spPr>
        <p:txBody>
          <a:bodyPr/>
          <a:lstStyle/>
          <a:p>
            <a:fld id="{824D5D47-1752-4D84-8BFB-C2F71A34C932}" type="datetime1">
              <a:rPr lang="en-US" smtClean="0"/>
              <a:t>11/13/2020</a:t>
            </a:fld>
            <a:endParaRPr lang="en-US"/>
          </a:p>
        </p:txBody>
      </p:sp>
    </p:spTree>
    <p:extLst>
      <p:ext uri="{BB962C8B-B14F-4D97-AF65-F5344CB8AC3E}">
        <p14:creationId xmlns:p14="http://schemas.microsoft.com/office/powerpoint/2010/main" val="731114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12733"/>
            <a:ext cx="10515600" cy="3645142"/>
          </a:xfrm>
        </p:spPr>
        <p:txBody>
          <a:bodyPr/>
          <a:lstStyle/>
          <a:p>
            <a:r>
              <a:rPr lang="en-US"/>
              <a:t>Thank you!</a:t>
            </a:r>
          </a:p>
        </p:txBody>
      </p:sp>
      <p:sp>
        <p:nvSpPr>
          <p:cNvPr id="4" name="Date Placeholder 3"/>
          <p:cNvSpPr>
            <a:spLocks noGrp="1"/>
          </p:cNvSpPr>
          <p:nvPr>
            <p:ph type="dt" sz="half" idx="10"/>
          </p:nvPr>
        </p:nvSpPr>
        <p:spPr/>
        <p:txBody>
          <a:bodyPr/>
          <a:lstStyle/>
          <a:p>
            <a:fld id="{D094F804-653A-41F1-A565-1098D9DEB37A}" type="datetime1">
              <a:rPr lang="en-US" smtClean="0"/>
              <a:t>11/13/2020</a:t>
            </a:fld>
            <a:endParaRPr lang="en-US"/>
          </a:p>
        </p:txBody>
      </p:sp>
      <p:sp>
        <p:nvSpPr>
          <p:cNvPr id="6" name="Slide Number Placeholder 5"/>
          <p:cNvSpPr>
            <a:spLocks noGrp="1"/>
          </p:cNvSpPr>
          <p:nvPr>
            <p:ph type="sldNum" sz="quarter" idx="11"/>
          </p:nvPr>
        </p:nvSpPr>
        <p:spPr/>
        <p:txBody>
          <a:bodyPr/>
          <a:lstStyle/>
          <a:p>
            <a:fld id="{48F63A3B-78C7-47BE-AE5E-E10140E04643}" type="slidenum">
              <a:rPr lang="en-US" smtClean="0"/>
              <a:pPr/>
              <a:t>11</a:t>
            </a:fld>
            <a:endParaRPr lang="en-US"/>
          </a:p>
        </p:txBody>
      </p:sp>
    </p:spTree>
    <p:extLst>
      <p:ext uri="{BB962C8B-B14F-4D97-AF65-F5344CB8AC3E}">
        <p14:creationId xmlns:p14="http://schemas.microsoft.com/office/powerpoint/2010/main" val="136173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EH Cases Overtime.PNG">
            <a:extLst>
              <a:ext uri="{FF2B5EF4-FFF2-40B4-BE49-F238E27FC236}">
                <a16:creationId xmlns:a16="http://schemas.microsoft.com/office/drawing/2014/main" id="{03751505-97BC-9548-86D4-868521DB9995}"/>
              </a:ext>
            </a:extLst>
          </p:cNvPr>
          <p:cNvPicPr>
            <a:picLocks noChangeAspect="1"/>
          </p:cNvPicPr>
          <p:nvPr/>
        </p:nvPicPr>
        <p:blipFill>
          <a:blip r:embed="rId3"/>
          <a:stretch>
            <a:fillRect/>
          </a:stretch>
        </p:blipFill>
        <p:spPr>
          <a:xfrm>
            <a:off x="6159499" y="1837198"/>
            <a:ext cx="5206257" cy="2760298"/>
          </a:xfrm>
          <a:prstGeom prst="rect">
            <a:avLst/>
          </a:prstGeom>
          <a:ln>
            <a:solidFill>
              <a:schemeClr val="tx1"/>
            </a:solidFill>
          </a:ln>
        </p:spPr>
      </p:pic>
      <p:sp>
        <p:nvSpPr>
          <p:cNvPr id="2" name="Title 1"/>
          <p:cNvSpPr>
            <a:spLocks noGrp="1"/>
          </p:cNvSpPr>
          <p:nvPr>
            <p:ph type="title"/>
          </p:nvPr>
        </p:nvSpPr>
        <p:spPr/>
        <p:txBody>
          <a:bodyPr/>
          <a:lstStyle/>
          <a:p>
            <a:r>
              <a:rPr lang="en-US"/>
              <a:t>Summary of COVID Response</a:t>
            </a:r>
          </a:p>
        </p:txBody>
      </p:sp>
      <p:sp>
        <p:nvSpPr>
          <p:cNvPr id="3" name="Content Placeholder 2"/>
          <p:cNvSpPr>
            <a:spLocks noGrp="1"/>
          </p:cNvSpPr>
          <p:nvPr>
            <p:ph idx="1"/>
          </p:nvPr>
        </p:nvSpPr>
        <p:spPr>
          <a:xfrm>
            <a:off x="838200" y="1825625"/>
            <a:ext cx="5326380" cy="4530725"/>
          </a:xfrm>
        </p:spPr>
        <p:txBody>
          <a:bodyPr>
            <a:normAutofit fontScale="70000" lnSpcReduction="20000"/>
          </a:bodyPr>
          <a:lstStyle/>
          <a:p>
            <a:r>
              <a:rPr lang="en-US"/>
              <a:t>Rapid deployment of the largest increase in homeless specific funding in state history</a:t>
            </a:r>
          </a:p>
          <a:p>
            <a:pPr lvl="1"/>
            <a:r>
              <a:rPr lang="en-US"/>
              <a:t>$75 million in new State and Federal funds to support people experiencing homelessness</a:t>
            </a:r>
          </a:p>
          <a:p>
            <a:pPr lvl="1"/>
            <a:r>
              <a:rPr lang="en-US"/>
              <a:t>Most funds issued within two-week rolling request cycle</a:t>
            </a:r>
          </a:p>
          <a:p>
            <a:pPr lvl="1"/>
            <a:r>
              <a:rPr lang="en-US"/>
              <a:t>$106 million in federal funds allocated to prevent evictions and homelessness</a:t>
            </a:r>
          </a:p>
          <a:p>
            <a:r>
              <a:rPr lang="en-US"/>
              <a:t>Coordinated with public health and emergency management response </a:t>
            </a:r>
          </a:p>
          <a:p>
            <a:r>
              <a:rPr lang="en-US"/>
              <a:t>Collaboration and creativity including new hotel-to-home model to support encampment evacuations</a:t>
            </a:r>
          </a:p>
          <a:p>
            <a:r>
              <a:rPr lang="en-US"/>
              <a:t>Weekly webinars with many stakeholders</a:t>
            </a:r>
          </a:p>
          <a:p>
            <a:r>
              <a:rPr lang="en-US"/>
              <a:t>Daily communication across interagency team </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4D5D47-1752-4D84-8BFB-C2F71A34C932}" type="datetime1">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11/13/2020</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8" name="Content Placeholder 2">
            <a:extLst>
              <a:ext uri="{FF2B5EF4-FFF2-40B4-BE49-F238E27FC236}">
                <a16:creationId xmlns:a16="http://schemas.microsoft.com/office/drawing/2014/main" id="{24F9DE36-B8E3-254A-B954-3A071EDE4CBB}"/>
              </a:ext>
            </a:extLst>
          </p:cNvPr>
          <p:cNvSpPr txBox="1">
            <a:spLocks/>
          </p:cNvSpPr>
          <p:nvPr/>
        </p:nvSpPr>
        <p:spPr>
          <a:xfrm>
            <a:off x="6151831" y="4609070"/>
            <a:ext cx="5219322" cy="1747280"/>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0"/>
              </a:spcAft>
              <a:buClr>
                <a:srgbClr val="003865"/>
              </a:buClr>
              <a:buSzTx/>
              <a:buFont typeface="Courier New" panose="02070309020205020404" pitchFamily="49" charset="0"/>
              <a:buChar char="o"/>
              <a:tabLst/>
              <a:defRPr/>
            </a:pPr>
            <a:r>
              <a:rPr kumimoji="0" lang="en-US" sz="1800" b="0" i="0" u="none" strike="noStrike" kern="1200" cap="none" spc="0" normalizeH="0" baseline="0" noProof="0">
                <a:ln>
                  <a:noFill/>
                </a:ln>
                <a:solidFill>
                  <a:srgbClr val="003865"/>
                </a:solidFill>
                <a:effectLst/>
                <a:uLnTx/>
                <a:uFillTx/>
                <a:latin typeface="Calibri"/>
                <a:ea typeface="+mn-ea"/>
                <a:cs typeface="+mn-cs"/>
              </a:rPr>
              <a:t>Infection rates generally low, well below initial worst case scenarios.</a:t>
            </a:r>
          </a:p>
          <a:p>
            <a:pPr marL="228600" marR="0" lvl="0" indent="-228600" algn="l" defTabSz="914400" rtl="0" eaLnBrk="1" fontAlgn="auto" latinLnBrk="0" hangingPunct="1">
              <a:lnSpc>
                <a:spcPct val="100000"/>
              </a:lnSpc>
              <a:spcBef>
                <a:spcPts val="0"/>
              </a:spcBef>
              <a:spcAft>
                <a:spcPts val="0"/>
              </a:spcAft>
              <a:buClr>
                <a:srgbClr val="003865"/>
              </a:buClr>
              <a:buSzTx/>
              <a:buFont typeface="Courier New" panose="02070309020205020404" pitchFamily="49" charset="0"/>
              <a:buChar char="o"/>
              <a:tabLst/>
              <a:defRPr/>
            </a:pPr>
            <a:r>
              <a:rPr kumimoji="0" lang="en-US" sz="1800" b="0" i="0" u="none" strike="noStrike" kern="1200" cap="none" spc="0" normalizeH="0" baseline="0" noProof="0">
                <a:ln>
                  <a:noFill/>
                </a:ln>
                <a:solidFill>
                  <a:srgbClr val="003865"/>
                </a:solidFill>
                <a:effectLst/>
                <a:uLnTx/>
                <a:uFillTx/>
                <a:latin typeface="Calibri"/>
                <a:ea typeface="+mn-ea"/>
                <a:cs typeface="+mn-cs"/>
              </a:rPr>
              <a:t>Many outbreaks intercepted and contained over the summer.</a:t>
            </a:r>
          </a:p>
          <a:p>
            <a:pPr marL="228600" marR="0" lvl="0" indent="-228600" algn="l" defTabSz="914400" rtl="0" eaLnBrk="1" fontAlgn="auto" latinLnBrk="0" hangingPunct="1">
              <a:lnSpc>
                <a:spcPct val="100000"/>
              </a:lnSpc>
              <a:spcBef>
                <a:spcPts val="0"/>
              </a:spcBef>
              <a:spcAft>
                <a:spcPts val="0"/>
              </a:spcAft>
              <a:buClr>
                <a:srgbClr val="003865"/>
              </a:buClr>
              <a:buSzTx/>
              <a:buFont typeface="Courier New" panose="02070309020205020404" pitchFamily="49" charset="0"/>
              <a:buChar char="o"/>
              <a:tabLst/>
              <a:defRPr/>
            </a:pPr>
            <a:r>
              <a:rPr kumimoji="0" lang="en-US" sz="1800" b="0" i="0" u="none" strike="noStrike" kern="1200" cap="none" spc="0" normalizeH="0" baseline="0" noProof="0">
                <a:ln>
                  <a:noFill/>
                </a:ln>
                <a:solidFill>
                  <a:srgbClr val="003865"/>
                </a:solidFill>
                <a:effectLst/>
                <a:uLnTx/>
                <a:uFillTx/>
                <a:latin typeface="Calibri"/>
                <a:ea typeface="+mn-ea"/>
                <a:cs typeface="+mn-cs"/>
              </a:rPr>
              <a:t>First large outbreak in September with 50% positivity rate</a:t>
            </a:r>
          </a:p>
        </p:txBody>
      </p:sp>
    </p:spTree>
    <p:extLst>
      <p:ext uri="{BB962C8B-B14F-4D97-AF65-F5344CB8AC3E}">
        <p14:creationId xmlns:p14="http://schemas.microsoft.com/office/powerpoint/2010/main" val="1559553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Key Takeaways</a:t>
            </a:r>
          </a:p>
        </p:txBody>
      </p:sp>
      <p:sp>
        <p:nvSpPr>
          <p:cNvPr id="6" name="Content Placeholder 5"/>
          <p:cNvSpPr>
            <a:spLocks noGrp="1"/>
          </p:cNvSpPr>
          <p:nvPr>
            <p:ph idx="1"/>
          </p:nvPr>
        </p:nvSpPr>
        <p:spPr/>
        <p:txBody>
          <a:bodyPr/>
          <a:lstStyle/>
          <a:p>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1151651634"/>
              </p:ext>
            </p:extLst>
          </p:nvPr>
        </p:nvGraphicFramePr>
        <p:xfrm>
          <a:off x="838200" y="1515534"/>
          <a:ext cx="10515600" cy="4678679"/>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20000"/>
                    </a:ext>
                  </a:extLst>
                </a:gridCol>
                <a:gridCol w="7543800">
                  <a:extLst>
                    <a:ext uri="{9D8B030D-6E8A-4147-A177-3AD203B41FA5}">
                      <a16:colId xmlns:a16="http://schemas.microsoft.com/office/drawing/2014/main" val="20001"/>
                    </a:ext>
                  </a:extLst>
                </a:gridCol>
              </a:tblGrid>
              <a:tr h="380999">
                <a:tc>
                  <a:txBody>
                    <a:bodyPr/>
                    <a:lstStyle/>
                    <a:p>
                      <a:r>
                        <a:rPr lang="en-US" sz="1800"/>
                        <a:t>Key Learning</a:t>
                      </a:r>
                    </a:p>
                  </a:txBody>
                  <a:tcPr/>
                </a:tc>
                <a:tc>
                  <a:txBody>
                    <a:bodyPr/>
                    <a:lstStyle/>
                    <a:p>
                      <a:r>
                        <a:rPr lang="en-US" sz="1800"/>
                        <a:t>Potential Solutions</a:t>
                      </a:r>
                    </a:p>
                  </a:txBody>
                  <a:tcPr/>
                </a:tc>
                <a:extLst>
                  <a:ext uri="{0D108BD9-81ED-4DB2-BD59-A6C34878D82A}">
                    <a16:rowId xmlns:a16="http://schemas.microsoft.com/office/drawing/2014/main" val="10000"/>
                  </a:ext>
                </a:extLst>
              </a:tr>
              <a:tr h="370840">
                <a:tc>
                  <a:txBody>
                    <a:bodyPr/>
                    <a:lstStyle/>
                    <a:p>
                      <a:r>
                        <a:rPr lang="en-US" sz="1800"/>
                        <a:t>Homelessness is a public health crisis</a:t>
                      </a:r>
                      <a:r>
                        <a:rPr lang="en-US" sz="1800" baseline="0"/>
                        <a:t> that is compounded by COVID-19. </a:t>
                      </a:r>
                      <a:endParaRPr lang="en-US" sz="1800"/>
                    </a:p>
                  </a:txBody>
                  <a:tcPr/>
                </a:tc>
                <a:tc>
                  <a:txBody>
                    <a:bodyPr/>
                    <a:lstStyle/>
                    <a:p>
                      <a:pPr marL="285750" lvl="0" indent="-285750">
                        <a:buFont typeface="Arial" panose="020B0604020202020204" pitchFamily="34" charset="0"/>
                        <a:buChar char="•"/>
                      </a:pPr>
                      <a:r>
                        <a:rPr lang="en-US" sz="1800" kern="1200">
                          <a:solidFill>
                            <a:schemeClr val="dk1"/>
                          </a:solidFill>
                          <a:effectLst/>
                          <a:latin typeface="+mn-lt"/>
                          <a:ea typeface="+mn-ea"/>
                          <a:cs typeface="+mn-cs"/>
                        </a:rPr>
                        <a:t>Create public-health informed recommendations for how the response to homelessness is implemented.</a:t>
                      </a:r>
                    </a:p>
                    <a:p>
                      <a:pPr marL="285750" lvl="0" indent="-285750">
                        <a:buFont typeface="Arial" panose="020B0604020202020204" pitchFamily="34" charset="0"/>
                        <a:buChar char="•"/>
                      </a:pPr>
                      <a:r>
                        <a:rPr lang="en-US" sz="1800" kern="1200">
                          <a:solidFill>
                            <a:schemeClr val="dk1"/>
                          </a:solidFill>
                          <a:effectLst/>
                          <a:latin typeface="+mn-lt"/>
                          <a:ea typeface="+mn-ea"/>
                          <a:cs typeface="+mn-cs"/>
                        </a:rPr>
                        <a:t>Recognize and address the ways in which public health systems have not met the needs of indigenous communities or communities of color or have actively perpetuated harm.</a:t>
                      </a:r>
                    </a:p>
                    <a:p>
                      <a:pPr marL="285750" lvl="0" indent="-285750">
                        <a:buFont typeface="Arial" panose="020B0604020202020204" pitchFamily="34" charset="0"/>
                        <a:buChar char="•"/>
                      </a:pPr>
                      <a:r>
                        <a:rPr lang="en-US" sz="1800" kern="1200">
                          <a:solidFill>
                            <a:schemeClr val="dk1"/>
                          </a:solidFill>
                          <a:effectLst/>
                          <a:latin typeface="+mn-lt"/>
                          <a:ea typeface="+mn-ea"/>
                          <a:cs typeface="+mn-cs"/>
                        </a:rPr>
                        <a:t>Formalize and strengthen connections between homeless response and local public health systems, particularly where Health Care for the Homeless programs do not operate.</a:t>
                      </a:r>
                    </a:p>
                    <a:p>
                      <a:pPr marL="285750" lvl="0" indent="-285750">
                        <a:buFont typeface="Arial" panose="020B0604020202020204" pitchFamily="34" charset="0"/>
                        <a:buChar char="•"/>
                      </a:pPr>
                      <a:r>
                        <a:rPr lang="en-US" sz="1800" kern="1200">
                          <a:solidFill>
                            <a:schemeClr val="dk1"/>
                          </a:solidFill>
                          <a:effectLst/>
                          <a:latin typeface="+mn-lt"/>
                          <a:ea typeface="+mn-ea"/>
                          <a:cs typeface="+mn-cs"/>
                        </a:rPr>
                        <a:t>Expand Health Care for the Homeless programs and other similar interventions including behavioral health services.</a:t>
                      </a:r>
                    </a:p>
                  </a:txBody>
                  <a:tcPr/>
                </a:tc>
                <a:extLst>
                  <a:ext uri="{0D108BD9-81ED-4DB2-BD59-A6C34878D82A}">
                    <a16:rowId xmlns:a16="http://schemas.microsoft.com/office/drawing/2014/main" val="10001"/>
                  </a:ext>
                </a:extLst>
              </a:tr>
              <a:tr h="370840">
                <a:tc>
                  <a:txBody>
                    <a:bodyPr/>
                    <a:lstStyle/>
                    <a:p>
                      <a:r>
                        <a:rPr lang="en-US" sz="1800"/>
                        <a:t>Creative and rapid solutions are possible. </a:t>
                      </a:r>
                    </a:p>
                  </a:txBody>
                  <a:tcPr/>
                </a:tc>
                <a:tc>
                  <a:txBody>
                    <a:bodyPr/>
                    <a:lstStyle/>
                    <a:p>
                      <a:pPr marL="285750" lvl="0" indent="-285750">
                        <a:buFont typeface="Arial" panose="020B0604020202020204" pitchFamily="34" charset="0"/>
                        <a:buChar char="•"/>
                      </a:pPr>
                      <a:r>
                        <a:rPr lang="en-US" sz="1800" kern="1200">
                          <a:solidFill>
                            <a:schemeClr val="dk1"/>
                          </a:solidFill>
                          <a:effectLst/>
                          <a:latin typeface="+mn-lt"/>
                          <a:ea typeface="+mn-ea"/>
                          <a:cs typeface="+mn-cs"/>
                        </a:rPr>
                        <a:t>Take what we have learned in these crises and build a plan and response system that is creative and adaptable. </a:t>
                      </a:r>
                    </a:p>
                    <a:p>
                      <a:pPr marL="285750" lvl="0" indent="-285750">
                        <a:buFont typeface="Arial" panose="020B0604020202020204" pitchFamily="34" charset="0"/>
                        <a:buChar char="•"/>
                      </a:pPr>
                      <a:r>
                        <a:rPr lang="en-US" sz="1800" kern="1200">
                          <a:solidFill>
                            <a:schemeClr val="dk1"/>
                          </a:solidFill>
                          <a:effectLst/>
                          <a:latin typeface="+mn-lt"/>
                          <a:ea typeface="+mn-ea"/>
                          <a:cs typeface="+mn-cs"/>
                        </a:rPr>
                        <a:t>Sustain the sense of urgency and imperative for rapid action the problem deserves. </a:t>
                      </a:r>
                    </a:p>
                    <a:p>
                      <a:pPr marL="285750" indent="-285750">
                        <a:buFont typeface="Arial" panose="020B0604020202020204" pitchFamily="34" charset="0"/>
                        <a:buChar char="•"/>
                      </a:pPr>
                      <a:r>
                        <a:rPr lang="en-US" sz="1800" kern="1200">
                          <a:solidFill>
                            <a:schemeClr val="dk1"/>
                          </a:solidFill>
                          <a:effectLst/>
                          <a:latin typeface="+mn-lt"/>
                          <a:ea typeface="+mn-ea"/>
                          <a:cs typeface="+mn-cs"/>
                        </a:rPr>
                        <a:t>Continue more intensive interagency work on solutions. </a:t>
                      </a:r>
                      <a:endParaRPr lang="en-US" sz="1800"/>
                    </a:p>
                  </a:txBody>
                  <a:tcPr/>
                </a:tc>
                <a:extLst>
                  <a:ext uri="{0D108BD9-81ED-4DB2-BD59-A6C34878D82A}">
                    <a16:rowId xmlns:a16="http://schemas.microsoft.com/office/drawing/2014/main" val="10002"/>
                  </a:ext>
                </a:extLst>
              </a:tr>
            </a:tbl>
          </a:graphicData>
        </a:graphic>
      </p:graphicFrame>
      <p:sp>
        <p:nvSpPr>
          <p:cNvPr id="8" name="Date Placeholder 3"/>
          <p:cNvSpPr>
            <a:spLocks noGrp="1"/>
          </p:cNvSpPr>
          <p:nvPr>
            <p:ph type="dt" sz="half" idx="10"/>
          </p:nvPr>
        </p:nvSpPr>
        <p:spPr>
          <a:xfrm>
            <a:off x="838200" y="6356350"/>
            <a:ext cx="1358590" cy="365125"/>
          </a:xfrm>
        </p:spPr>
        <p:txBody>
          <a:bodyPr/>
          <a:lstStyle/>
          <a:p>
            <a:fld id="{824D5D47-1752-4D84-8BFB-C2F71A34C932}" type="datetime1">
              <a:rPr lang="en-US" smtClean="0"/>
              <a:t>11/13/2020</a:t>
            </a:fld>
            <a:endParaRPr lang="en-US"/>
          </a:p>
        </p:txBody>
      </p:sp>
    </p:spTree>
    <p:extLst>
      <p:ext uri="{BB962C8B-B14F-4D97-AF65-F5344CB8AC3E}">
        <p14:creationId xmlns:p14="http://schemas.microsoft.com/office/powerpoint/2010/main" val="335898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Key Takeaways</a:t>
            </a:r>
          </a:p>
        </p:txBody>
      </p:sp>
      <p:sp>
        <p:nvSpPr>
          <p:cNvPr id="6" name="Content Placeholder 5"/>
          <p:cNvSpPr>
            <a:spLocks noGrp="1"/>
          </p:cNvSpPr>
          <p:nvPr>
            <p:ph idx="1"/>
          </p:nvPr>
        </p:nvSpPr>
        <p:spPr/>
        <p:txBody>
          <a:bodyPr/>
          <a:lstStyle/>
          <a:p>
            <a:endParaRPr lang="en-US"/>
          </a:p>
        </p:txBody>
      </p:sp>
      <p:graphicFrame>
        <p:nvGraphicFramePr>
          <p:cNvPr id="8" name="Content Placeholder 6"/>
          <p:cNvGraphicFramePr>
            <a:graphicFrameLocks/>
          </p:cNvGraphicFramePr>
          <p:nvPr>
            <p:extLst>
              <p:ext uri="{D42A27DB-BD31-4B8C-83A1-F6EECF244321}">
                <p14:modId xmlns:p14="http://schemas.microsoft.com/office/powerpoint/2010/main" val="1347755519"/>
              </p:ext>
            </p:extLst>
          </p:nvPr>
        </p:nvGraphicFramePr>
        <p:xfrm>
          <a:off x="838200" y="1515534"/>
          <a:ext cx="10515600" cy="4495799"/>
        </p:xfrm>
        <a:graphic>
          <a:graphicData uri="http://schemas.openxmlformats.org/drawingml/2006/table">
            <a:tbl>
              <a:tblPr firstRow="1" bandRow="1">
                <a:tableStyleId>{5C22544A-7EE6-4342-B048-85BDC9FD1C3A}</a:tableStyleId>
              </a:tblPr>
              <a:tblGrid>
                <a:gridCol w="2933700">
                  <a:extLst>
                    <a:ext uri="{9D8B030D-6E8A-4147-A177-3AD203B41FA5}">
                      <a16:colId xmlns:a16="http://schemas.microsoft.com/office/drawing/2014/main" val="20000"/>
                    </a:ext>
                  </a:extLst>
                </a:gridCol>
                <a:gridCol w="7581900">
                  <a:extLst>
                    <a:ext uri="{9D8B030D-6E8A-4147-A177-3AD203B41FA5}">
                      <a16:colId xmlns:a16="http://schemas.microsoft.com/office/drawing/2014/main" val="20001"/>
                    </a:ext>
                  </a:extLst>
                </a:gridCol>
              </a:tblGrid>
              <a:tr h="380999">
                <a:tc>
                  <a:txBody>
                    <a:bodyPr/>
                    <a:lstStyle/>
                    <a:p>
                      <a:r>
                        <a:rPr lang="en-US" sz="1800"/>
                        <a:t>Key Learning</a:t>
                      </a:r>
                    </a:p>
                  </a:txBody>
                  <a:tcPr/>
                </a:tc>
                <a:tc>
                  <a:txBody>
                    <a:bodyPr/>
                    <a:lstStyle/>
                    <a:p>
                      <a:r>
                        <a:rPr lang="en-US" sz="1800"/>
                        <a:t>Potential Solutions</a:t>
                      </a:r>
                    </a:p>
                  </a:txBody>
                  <a:tcPr/>
                </a:tc>
                <a:extLst>
                  <a:ext uri="{0D108BD9-81ED-4DB2-BD59-A6C34878D82A}">
                    <a16:rowId xmlns:a16="http://schemas.microsoft.com/office/drawing/2014/main" val="10000"/>
                  </a:ext>
                </a:extLst>
              </a:tr>
              <a:tr h="370840">
                <a:tc>
                  <a:txBody>
                    <a:bodyPr/>
                    <a:lstStyle/>
                    <a:p>
                      <a:r>
                        <a:rPr lang="en-US" sz="1800"/>
                        <a:t>We must center equity</a:t>
                      </a:r>
                      <a:r>
                        <a:rPr lang="en-US" sz="1800" baseline="0"/>
                        <a:t> and implement anti-racist policies and practices. </a:t>
                      </a:r>
                      <a:endParaRPr lang="en-US" sz="1800"/>
                    </a:p>
                  </a:txBody>
                  <a:tcPr/>
                </a:tc>
                <a:tc>
                  <a:txBody>
                    <a:bodyPr/>
                    <a:lstStyle/>
                    <a:p>
                      <a:pPr marL="285750" lvl="0" indent="-285750">
                        <a:buFont typeface="Arial" panose="020B0604020202020204" pitchFamily="34" charset="0"/>
                        <a:buChar char="•"/>
                      </a:pPr>
                      <a:r>
                        <a:rPr lang="en-US" sz="1800" kern="1200">
                          <a:solidFill>
                            <a:schemeClr val="dk1"/>
                          </a:solidFill>
                          <a:effectLst/>
                          <a:latin typeface="+mn-lt"/>
                          <a:ea typeface="+mn-ea"/>
                          <a:cs typeface="+mn-cs"/>
                        </a:rPr>
                        <a:t>Frame and implement the response to homelessness as part of the response to racist policies and practices.</a:t>
                      </a:r>
                    </a:p>
                    <a:p>
                      <a:pPr marL="285750" lvl="0" indent="-285750">
                        <a:buFont typeface="Arial" panose="020B0604020202020204" pitchFamily="34" charset="0"/>
                        <a:buChar char="•"/>
                      </a:pPr>
                      <a:r>
                        <a:rPr lang="en-US" sz="1800" kern="1200">
                          <a:solidFill>
                            <a:schemeClr val="dk1"/>
                          </a:solidFill>
                          <a:effectLst/>
                          <a:latin typeface="+mn-lt"/>
                          <a:ea typeface="+mn-ea"/>
                          <a:cs typeface="+mn-cs"/>
                        </a:rPr>
                        <a:t>Adopt and expand practices that shift funding, decision-making, and other forms of power to indigenous communities and communities of color.</a:t>
                      </a:r>
                    </a:p>
                    <a:p>
                      <a:pPr marL="285750" indent="-285750">
                        <a:buFont typeface="Arial" panose="020B0604020202020204" pitchFamily="34" charset="0"/>
                        <a:buChar char="•"/>
                      </a:pPr>
                      <a:r>
                        <a:rPr lang="en-US" sz="1800" kern="1200">
                          <a:solidFill>
                            <a:schemeClr val="dk1"/>
                          </a:solidFill>
                          <a:effectLst/>
                          <a:latin typeface="+mn-lt"/>
                          <a:ea typeface="+mn-ea"/>
                          <a:cs typeface="+mn-cs"/>
                        </a:rPr>
                        <a:t>Be racially explicit and disaggregated in reporting the impact of funding decisions, program expectations, and program outcomes.</a:t>
                      </a:r>
                      <a:endParaRPr lang="en-US" sz="1600" kern="1200">
                        <a:solidFill>
                          <a:schemeClr val="dk1"/>
                        </a:solidFill>
                        <a:effectLst/>
                        <a:latin typeface="+mn-lt"/>
                        <a:ea typeface="+mn-ea"/>
                        <a:cs typeface="+mn-cs"/>
                      </a:endParaRPr>
                    </a:p>
                  </a:txBody>
                  <a:tcPr/>
                </a:tc>
                <a:extLst>
                  <a:ext uri="{0D108BD9-81ED-4DB2-BD59-A6C34878D82A}">
                    <a16:rowId xmlns:a16="http://schemas.microsoft.com/office/drawing/2014/main" val="10001"/>
                  </a:ext>
                </a:extLst>
              </a:tr>
              <a:tr h="370840">
                <a:tc>
                  <a:txBody>
                    <a:bodyPr/>
                    <a:lstStyle/>
                    <a:p>
                      <a:r>
                        <a:rPr lang="en-US" sz="1800"/>
                        <a:t>Stable and sustained funding to support shelter and outreach capacity and infrastructure is needed.</a:t>
                      </a:r>
                    </a:p>
                  </a:txBody>
                  <a:tcPr/>
                </a:tc>
                <a:tc>
                  <a:txBody>
                    <a:bodyPr/>
                    <a:lstStyle/>
                    <a:p>
                      <a:pPr marL="285750" lvl="0" indent="-285750">
                        <a:buFont typeface="Arial" panose="020B0604020202020204" pitchFamily="34" charset="0"/>
                        <a:buChar char="•"/>
                      </a:pPr>
                      <a:r>
                        <a:rPr lang="en-US" sz="1800" kern="1200">
                          <a:solidFill>
                            <a:schemeClr val="dk1"/>
                          </a:solidFill>
                          <a:effectLst/>
                          <a:latin typeface="+mn-lt"/>
                          <a:ea typeface="+mn-ea"/>
                          <a:cs typeface="+mn-cs"/>
                        </a:rPr>
                        <a:t>Document the impact of these investments to motivate sustained investments.</a:t>
                      </a:r>
                    </a:p>
                    <a:p>
                      <a:pPr marL="285750" lvl="0" indent="-285750">
                        <a:buFont typeface="Arial" panose="020B0604020202020204" pitchFamily="34" charset="0"/>
                        <a:buChar char="•"/>
                      </a:pPr>
                      <a:r>
                        <a:rPr lang="en-US" sz="1800" kern="1200">
                          <a:solidFill>
                            <a:schemeClr val="dk1"/>
                          </a:solidFill>
                          <a:effectLst/>
                          <a:latin typeface="+mn-lt"/>
                          <a:ea typeface="+mn-ea"/>
                          <a:cs typeface="+mn-cs"/>
                        </a:rPr>
                        <a:t>Model the true cost of responding to homelessness.</a:t>
                      </a:r>
                    </a:p>
                    <a:p>
                      <a:pPr marL="285750" indent="-285750">
                        <a:buFont typeface="Arial" panose="020B0604020202020204" pitchFamily="34" charset="0"/>
                        <a:buChar char="•"/>
                      </a:pPr>
                      <a:r>
                        <a:rPr lang="en-US" sz="1800" kern="1200">
                          <a:solidFill>
                            <a:schemeClr val="dk1"/>
                          </a:solidFill>
                          <a:effectLst/>
                          <a:latin typeface="+mn-lt"/>
                          <a:ea typeface="+mn-ea"/>
                          <a:cs typeface="+mn-cs"/>
                        </a:rPr>
                        <a:t>Propose specific policies and budget options to create consistent and robust funding to sustain the homeless response on an ongoing basis. </a:t>
                      </a:r>
                      <a:endParaRPr lang="en-US" sz="1600"/>
                    </a:p>
                  </a:txBody>
                  <a:tcPr/>
                </a:tc>
                <a:extLst>
                  <a:ext uri="{0D108BD9-81ED-4DB2-BD59-A6C34878D82A}">
                    <a16:rowId xmlns:a16="http://schemas.microsoft.com/office/drawing/2014/main" val="10002"/>
                  </a:ext>
                </a:extLst>
              </a:tr>
              <a:tr h="370840">
                <a:tc>
                  <a:txBody>
                    <a:bodyPr/>
                    <a:lstStyle/>
                    <a:p>
                      <a:r>
                        <a:rPr lang="en-US" sz="1800"/>
                        <a:t>An accountability</a:t>
                      </a:r>
                      <a:r>
                        <a:rPr lang="en-US" sz="1800" baseline="0"/>
                        <a:t> structure is needed for the homeless response system. </a:t>
                      </a:r>
                      <a:endParaRPr lang="en-US" sz="180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kern="1200">
                          <a:solidFill>
                            <a:schemeClr val="dk1"/>
                          </a:solidFill>
                          <a:effectLst/>
                          <a:latin typeface="+mn-lt"/>
                          <a:ea typeface="+mn-ea"/>
                          <a:cs typeface="+mn-cs"/>
                        </a:rPr>
                        <a:t>Develop policy changes that clarify roles among levels of government for responding to homelessness, to increase accountability and partnership.</a:t>
                      </a:r>
                    </a:p>
                  </a:txBody>
                  <a:tcPr/>
                </a:tc>
                <a:extLst>
                  <a:ext uri="{0D108BD9-81ED-4DB2-BD59-A6C34878D82A}">
                    <a16:rowId xmlns:a16="http://schemas.microsoft.com/office/drawing/2014/main" val="10003"/>
                  </a:ext>
                </a:extLst>
              </a:tr>
            </a:tbl>
          </a:graphicData>
        </a:graphic>
      </p:graphicFrame>
      <p:sp>
        <p:nvSpPr>
          <p:cNvPr id="7" name="Date Placeholder 3"/>
          <p:cNvSpPr>
            <a:spLocks noGrp="1"/>
          </p:cNvSpPr>
          <p:nvPr>
            <p:ph type="dt" sz="half" idx="10"/>
          </p:nvPr>
        </p:nvSpPr>
        <p:spPr>
          <a:xfrm>
            <a:off x="397137" y="6356350"/>
            <a:ext cx="1358590" cy="365125"/>
          </a:xfrm>
        </p:spPr>
        <p:txBody>
          <a:bodyPr/>
          <a:lstStyle/>
          <a:p>
            <a:fld id="{824D5D47-1752-4D84-8BFB-C2F71A34C932}" type="datetime1">
              <a:rPr lang="en-US" smtClean="0"/>
              <a:t>11/13/2020</a:t>
            </a:fld>
            <a:endParaRPr lang="en-US"/>
          </a:p>
        </p:txBody>
      </p:sp>
    </p:spTree>
    <p:extLst>
      <p:ext uri="{BB962C8B-B14F-4D97-AF65-F5344CB8AC3E}">
        <p14:creationId xmlns:p14="http://schemas.microsoft.com/office/powerpoint/2010/main" val="2788981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37A1C-F1F1-488C-915E-C0EC3279E238}"/>
              </a:ext>
            </a:extLst>
          </p:cNvPr>
          <p:cNvSpPr>
            <a:spLocks noGrp="1"/>
          </p:cNvSpPr>
          <p:nvPr>
            <p:ph type="title"/>
          </p:nvPr>
        </p:nvSpPr>
        <p:spPr/>
        <p:txBody>
          <a:bodyPr/>
          <a:lstStyle/>
          <a:p>
            <a:r>
              <a:rPr lang="en-US"/>
              <a:t>Heading Home Together Plan</a:t>
            </a:r>
          </a:p>
        </p:txBody>
      </p:sp>
      <p:sp>
        <p:nvSpPr>
          <p:cNvPr id="3" name="Content Placeholder 2">
            <a:extLst>
              <a:ext uri="{FF2B5EF4-FFF2-40B4-BE49-F238E27FC236}">
                <a16:creationId xmlns:a16="http://schemas.microsoft.com/office/drawing/2014/main" id="{DC51B5CE-76C1-4145-88F0-AB3A4D76DF5B}"/>
              </a:ext>
            </a:extLst>
          </p:cNvPr>
          <p:cNvSpPr>
            <a:spLocks noGrp="1"/>
          </p:cNvSpPr>
          <p:nvPr>
            <p:ph idx="1"/>
          </p:nvPr>
        </p:nvSpPr>
        <p:spPr/>
        <p:txBody>
          <a:bodyPr>
            <a:normAutofit fontScale="92500" lnSpcReduction="20000"/>
          </a:bodyPr>
          <a:lstStyle/>
          <a:p>
            <a:r>
              <a:rPr lang="en-US"/>
              <a:t>The Minnesota Interagency Council on Homelessness is developing the next iteration of our Heading Home Together Plan. </a:t>
            </a:r>
          </a:p>
          <a:p>
            <a:r>
              <a:rPr lang="en-US"/>
              <a:t>Our commitment is to: </a:t>
            </a:r>
          </a:p>
          <a:p>
            <a:pPr lvl="1"/>
            <a:r>
              <a:rPr lang="en-US"/>
              <a:t>Emphasize the need for resources, investment, and commitment from the public sector as critical to solving homelessness.</a:t>
            </a:r>
          </a:p>
          <a:p>
            <a:pPr lvl="1"/>
            <a:r>
              <a:rPr lang="en-US"/>
              <a:t>Bring an equity focus to our efforts and remain explicit about the ways that homelessness is a product of racism, which in turn fuels public health crises.</a:t>
            </a:r>
          </a:p>
          <a:p>
            <a:pPr lvl="1"/>
            <a:r>
              <a:rPr lang="en-US"/>
              <a:t>Center the expertise and insight of people with lived experience of homelessness, who know where and how our collective response to homelessness has failed and who are best poised to name what is needed to improve those responses.</a:t>
            </a:r>
          </a:p>
          <a:p>
            <a:pPr lvl="1"/>
            <a:r>
              <a:rPr lang="en-US"/>
              <a:t>Develop a plan and process to intentionally consult people with lived experience, providers, local communities, philanthropy, and the public. </a:t>
            </a:r>
          </a:p>
          <a:p>
            <a:endParaRPr lang="en-US"/>
          </a:p>
        </p:txBody>
      </p:sp>
      <p:sp>
        <p:nvSpPr>
          <p:cNvPr id="4" name="Date Placeholder 3">
            <a:extLst>
              <a:ext uri="{FF2B5EF4-FFF2-40B4-BE49-F238E27FC236}">
                <a16:creationId xmlns:a16="http://schemas.microsoft.com/office/drawing/2014/main" id="{66D04AB6-4719-4699-A6F4-7E217C8D9E22}"/>
              </a:ext>
            </a:extLst>
          </p:cNvPr>
          <p:cNvSpPr>
            <a:spLocks noGrp="1"/>
          </p:cNvSpPr>
          <p:nvPr>
            <p:ph type="dt" sz="half" idx="10"/>
          </p:nvPr>
        </p:nvSpPr>
        <p:spPr/>
        <p:txBody>
          <a:bodyPr/>
          <a:lstStyle/>
          <a:p>
            <a:fld id="{0DB613BD-641C-2A4A-9520-CB3A9B6B57F2}" type="datetime1">
              <a:rPr lang="en-US" smtClean="0"/>
              <a:t>11/13/2020</a:t>
            </a:fld>
            <a:endParaRPr lang="en-US"/>
          </a:p>
        </p:txBody>
      </p:sp>
      <p:sp>
        <p:nvSpPr>
          <p:cNvPr id="5" name="Footer Placeholder 4">
            <a:extLst>
              <a:ext uri="{FF2B5EF4-FFF2-40B4-BE49-F238E27FC236}">
                <a16:creationId xmlns:a16="http://schemas.microsoft.com/office/drawing/2014/main" id="{AA01D89D-75E3-4318-B522-F4A2D6F2993E}"/>
              </a:ext>
            </a:extLst>
          </p:cNvPr>
          <p:cNvSpPr>
            <a:spLocks noGrp="1"/>
          </p:cNvSpPr>
          <p:nvPr>
            <p:ph type="ftr" sz="quarter" idx="3"/>
          </p:nvPr>
        </p:nvSpPr>
        <p:spPr/>
        <p:txBody>
          <a:bodyPr/>
          <a:lstStyle/>
          <a:p>
            <a:r>
              <a:rPr lang="en-US"/>
              <a:t>Housing Stability for All Minnesotans </a:t>
            </a:r>
            <a:r>
              <a:rPr lang="en-US">
                <a:solidFill>
                  <a:schemeClr val="accent1"/>
                </a:solidFill>
              </a:rPr>
              <a:t>|</a:t>
            </a:r>
            <a:r>
              <a:rPr lang="en-US"/>
              <a:t> www.headinghomealliance.com</a:t>
            </a:r>
          </a:p>
        </p:txBody>
      </p:sp>
      <p:sp>
        <p:nvSpPr>
          <p:cNvPr id="6" name="Slide Number Placeholder 5">
            <a:extLst>
              <a:ext uri="{FF2B5EF4-FFF2-40B4-BE49-F238E27FC236}">
                <a16:creationId xmlns:a16="http://schemas.microsoft.com/office/drawing/2014/main" id="{9E9752AD-A05E-4F60-9C66-87E15F82E1D7}"/>
              </a:ext>
            </a:extLst>
          </p:cNvPr>
          <p:cNvSpPr>
            <a:spLocks noGrp="1"/>
          </p:cNvSpPr>
          <p:nvPr>
            <p:ph type="sldNum" sz="quarter" idx="12"/>
          </p:nvPr>
        </p:nvSpPr>
        <p:spPr/>
        <p:txBody>
          <a:bodyPr/>
          <a:lstStyle/>
          <a:p>
            <a:fld id="{48F63A3B-78C7-47BE-AE5E-E10140E04643}" type="slidenum">
              <a:rPr lang="en-US" smtClean="0"/>
              <a:t>5</a:t>
            </a:fld>
            <a:endParaRPr lang="en-US"/>
          </a:p>
        </p:txBody>
      </p:sp>
    </p:spTree>
    <p:extLst>
      <p:ext uri="{BB962C8B-B14F-4D97-AF65-F5344CB8AC3E}">
        <p14:creationId xmlns:p14="http://schemas.microsoft.com/office/powerpoint/2010/main" val="230070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46AF5-ADC2-493B-AC14-C100B887260A}"/>
              </a:ext>
            </a:extLst>
          </p:cNvPr>
          <p:cNvSpPr>
            <a:spLocks noGrp="1"/>
          </p:cNvSpPr>
          <p:nvPr>
            <p:ph type="title"/>
          </p:nvPr>
        </p:nvSpPr>
        <p:spPr/>
        <p:txBody>
          <a:bodyPr/>
          <a:lstStyle/>
          <a:p>
            <a:r>
              <a:rPr lang="en-US"/>
              <a:t>Plans for Ongoing Community Engagement</a:t>
            </a:r>
          </a:p>
        </p:txBody>
      </p:sp>
      <p:sp>
        <p:nvSpPr>
          <p:cNvPr id="3" name="Content Placeholder 2">
            <a:extLst>
              <a:ext uri="{FF2B5EF4-FFF2-40B4-BE49-F238E27FC236}">
                <a16:creationId xmlns:a16="http://schemas.microsoft.com/office/drawing/2014/main" id="{B91E38D1-ABB4-4048-B205-C6BA5B2F283B}"/>
              </a:ext>
            </a:extLst>
          </p:cNvPr>
          <p:cNvSpPr>
            <a:spLocks noGrp="1"/>
          </p:cNvSpPr>
          <p:nvPr>
            <p:ph idx="1"/>
          </p:nvPr>
        </p:nvSpPr>
        <p:spPr/>
        <p:txBody>
          <a:bodyPr/>
          <a:lstStyle/>
          <a:p>
            <a:r>
              <a:rPr lang="en-US"/>
              <a:t>Developing an ongoing to structure to engage with stakeholders. </a:t>
            </a:r>
          </a:p>
          <a:p>
            <a:r>
              <a:rPr lang="en-US"/>
              <a:t>Meet communities where they are already convening to share information and get regular input on the state’s work. </a:t>
            </a:r>
          </a:p>
          <a:p>
            <a:r>
              <a:rPr lang="en-US"/>
              <a:t>Collect and post summaries to share across groups on a new website.  </a:t>
            </a:r>
          </a:p>
        </p:txBody>
      </p:sp>
      <p:sp>
        <p:nvSpPr>
          <p:cNvPr id="4" name="Date Placeholder 3">
            <a:extLst>
              <a:ext uri="{FF2B5EF4-FFF2-40B4-BE49-F238E27FC236}">
                <a16:creationId xmlns:a16="http://schemas.microsoft.com/office/drawing/2014/main" id="{2DB6A80B-901C-4C45-946D-4C2A67870637}"/>
              </a:ext>
            </a:extLst>
          </p:cNvPr>
          <p:cNvSpPr>
            <a:spLocks noGrp="1"/>
          </p:cNvSpPr>
          <p:nvPr>
            <p:ph type="dt" sz="half" idx="10"/>
          </p:nvPr>
        </p:nvSpPr>
        <p:spPr/>
        <p:txBody>
          <a:bodyPr/>
          <a:lstStyle/>
          <a:p>
            <a:fld id="{0DB613BD-641C-2A4A-9520-CB3A9B6B57F2}" type="datetime1">
              <a:rPr lang="en-US" smtClean="0"/>
              <a:t>11/13/2020</a:t>
            </a:fld>
            <a:endParaRPr lang="en-US"/>
          </a:p>
        </p:txBody>
      </p:sp>
      <p:sp>
        <p:nvSpPr>
          <p:cNvPr id="5" name="Footer Placeholder 4">
            <a:extLst>
              <a:ext uri="{FF2B5EF4-FFF2-40B4-BE49-F238E27FC236}">
                <a16:creationId xmlns:a16="http://schemas.microsoft.com/office/drawing/2014/main" id="{61AF02D7-5EC5-40E0-A4A1-08CFBE9ABCF9}"/>
              </a:ext>
            </a:extLst>
          </p:cNvPr>
          <p:cNvSpPr>
            <a:spLocks noGrp="1"/>
          </p:cNvSpPr>
          <p:nvPr>
            <p:ph type="ftr" sz="quarter" idx="3"/>
          </p:nvPr>
        </p:nvSpPr>
        <p:spPr/>
        <p:txBody>
          <a:bodyPr/>
          <a:lstStyle/>
          <a:p>
            <a:r>
              <a:rPr lang="en-US"/>
              <a:t>Housing Stability for All Minnesotans </a:t>
            </a:r>
            <a:r>
              <a:rPr lang="en-US">
                <a:solidFill>
                  <a:schemeClr val="accent1"/>
                </a:solidFill>
              </a:rPr>
              <a:t>|</a:t>
            </a:r>
            <a:r>
              <a:rPr lang="en-US"/>
              <a:t> www.headinghomealliance.com</a:t>
            </a:r>
          </a:p>
        </p:txBody>
      </p:sp>
      <p:sp>
        <p:nvSpPr>
          <p:cNvPr id="6" name="Slide Number Placeholder 5">
            <a:extLst>
              <a:ext uri="{FF2B5EF4-FFF2-40B4-BE49-F238E27FC236}">
                <a16:creationId xmlns:a16="http://schemas.microsoft.com/office/drawing/2014/main" id="{D7C7F2F5-6E27-4B99-8B01-5305A95E041B}"/>
              </a:ext>
            </a:extLst>
          </p:cNvPr>
          <p:cNvSpPr>
            <a:spLocks noGrp="1"/>
          </p:cNvSpPr>
          <p:nvPr>
            <p:ph type="sldNum" sz="quarter" idx="12"/>
          </p:nvPr>
        </p:nvSpPr>
        <p:spPr/>
        <p:txBody>
          <a:bodyPr/>
          <a:lstStyle/>
          <a:p>
            <a:fld id="{48F63A3B-78C7-47BE-AE5E-E10140E04643}" type="slidenum">
              <a:rPr lang="en-US" smtClean="0"/>
              <a:t>6</a:t>
            </a:fld>
            <a:endParaRPr lang="en-US"/>
          </a:p>
        </p:txBody>
      </p:sp>
    </p:spTree>
    <p:extLst>
      <p:ext uri="{BB962C8B-B14F-4D97-AF65-F5344CB8AC3E}">
        <p14:creationId xmlns:p14="http://schemas.microsoft.com/office/powerpoint/2010/main" val="1166793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F52361C-5480-4188-A672-213C43749CDC}"/>
              </a:ext>
            </a:extLst>
          </p:cNvPr>
          <p:cNvSpPr>
            <a:spLocks noGrp="1"/>
          </p:cNvSpPr>
          <p:nvPr>
            <p:ph type="dt" sz="half" idx="11"/>
          </p:nvPr>
        </p:nvSpPr>
        <p:spPr/>
        <p:txBody>
          <a:bodyPr/>
          <a:lstStyle/>
          <a:p>
            <a:fld id="{0DB613BD-641C-2A4A-9520-CB3A9B6B57F2}" type="datetime1">
              <a:rPr lang="en-US" smtClean="0"/>
              <a:t>11/13/2020</a:t>
            </a:fld>
            <a:endParaRPr lang="en-US"/>
          </a:p>
        </p:txBody>
      </p:sp>
      <p:sp>
        <p:nvSpPr>
          <p:cNvPr id="5" name="Footer Placeholder 4">
            <a:extLst>
              <a:ext uri="{FF2B5EF4-FFF2-40B4-BE49-F238E27FC236}">
                <a16:creationId xmlns:a16="http://schemas.microsoft.com/office/drawing/2014/main" id="{5195E697-06E2-4974-823C-3411609C9264}"/>
              </a:ext>
            </a:extLst>
          </p:cNvPr>
          <p:cNvSpPr>
            <a:spLocks noGrp="1"/>
          </p:cNvSpPr>
          <p:nvPr>
            <p:ph type="ftr" sz="quarter" idx="3"/>
          </p:nvPr>
        </p:nvSpPr>
        <p:spPr/>
        <p:txBody>
          <a:bodyPr/>
          <a:lstStyle/>
          <a:p>
            <a:r>
              <a:rPr lang="en-US"/>
              <a:t>Housing Stability for All Minnesotans </a:t>
            </a:r>
            <a:r>
              <a:rPr lang="en-US">
                <a:solidFill>
                  <a:schemeClr val="accent1"/>
                </a:solidFill>
              </a:rPr>
              <a:t>|</a:t>
            </a:r>
            <a:r>
              <a:rPr lang="en-US"/>
              <a:t> www.headinghomealliance.com</a:t>
            </a:r>
          </a:p>
        </p:txBody>
      </p:sp>
      <p:sp>
        <p:nvSpPr>
          <p:cNvPr id="6" name="Slide Number Placeholder 5">
            <a:extLst>
              <a:ext uri="{FF2B5EF4-FFF2-40B4-BE49-F238E27FC236}">
                <a16:creationId xmlns:a16="http://schemas.microsoft.com/office/drawing/2014/main" id="{31E320FE-1EB2-4866-B363-8B87E565A64B}"/>
              </a:ext>
            </a:extLst>
          </p:cNvPr>
          <p:cNvSpPr>
            <a:spLocks noGrp="1"/>
          </p:cNvSpPr>
          <p:nvPr>
            <p:ph type="sldNum" sz="quarter" idx="12"/>
          </p:nvPr>
        </p:nvSpPr>
        <p:spPr/>
        <p:txBody>
          <a:bodyPr/>
          <a:lstStyle/>
          <a:p>
            <a:fld id="{48F63A3B-78C7-47BE-AE5E-E10140E04643}" type="slidenum">
              <a:rPr lang="en-US" smtClean="0"/>
              <a:t>7</a:t>
            </a:fld>
            <a:endParaRPr lang="en-US"/>
          </a:p>
        </p:txBody>
      </p:sp>
      <p:pic>
        <p:nvPicPr>
          <p:cNvPr id="9" name="Picture 9" descr="IAP2 Spectrum.PNG">
            <a:extLst>
              <a:ext uri="{FF2B5EF4-FFF2-40B4-BE49-F238E27FC236}">
                <a16:creationId xmlns:a16="http://schemas.microsoft.com/office/drawing/2014/main" id="{80FAA6A0-0BDE-4AF7-BF31-7A43CFD42D63}"/>
              </a:ext>
            </a:extLst>
          </p:cNvPr>
          <p:cNvPicPr>
            <a:picLocks noChangeAspect="1"/>
          </p:cNvPicPr>
          <p:nvPr/>
        </p:nvPicPr>
        <p:blipFill>
          <a:blip r:embed="rId2"/>
          <a:stretch>
            <a:fillRect/>
          </a:stretch>
        </p:blipFill>
        <p:spPr>
          <a:xfrm>
            <a:off x="2467832" y="349092"/>
            <a:ext cx="7768987" cy="5864262"/>
          </a:xfrm>
          <a:prstGeom prst="rect">
            <a:avLst/>
          </a:prstGeom>
        </p:spPr>
      </p:pic>
    </p:spTree>
    <p:extLst>
      <p:ext uri="{BB962C8B-B14F-4D97-AF65-F5344CB8AC3E}">
        <p14:creationId xmlns:p14="http://schemas.microsoft.com/office/powerpoint/2010/main" val="1413098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9216-6026-43C1-9B36-8DE9FE16CE89}"/>
              </a:ext>
            </a:extLst>
          </p:cNvPr>
          <p:cNvSpPr>
            <a:spLocks noGrp="1"/>
          </p:cNvSpPr>
          <p:nvPr>
            <p:ph type="title"/>
          </p:nvPr>
        </p:nvSpPr>
        <p:spPr/>
        <p:txBody>
          <a:bodyPr/>
          <a:lstStyle/>
          <a:p>
            <a:r>
              <a:rPr lang="en-US"/>
              <a:t>Share Your Ideas</a:t>
            </a:r>
          </a:p>
        </p:txBody>
      </p:sp>
      <p:sp>
        <p:nvSpPr>
          <p:cNvPr id="3" name="Content Placeholder 2">
            <a:extLst>
              <a:ext uri="{FF2B5EF4-FFF2-40B4-BE49-F238E27FC236}">
                <a16:creationId xmlns:a16="http://schemas.microsoft.com/office/drawing/2014/main" id="{28DBF5F4-595A-4094-BEE4-59A8526F652D}"/>
              </a:ext>
            </a:extLst>
          </p:cNvPr>
          <p:cNvSpPr>
            <a:spLocks noGrp="1"/>
          </p:cNvSpPr>
          <p:nvPr>
            <p:ph idx="1"/>
          </p:nvPr>
        </p:nvSpPr>
        <p:spPr/>
        <p:txBody>
          <a:bodyPr/>
          <a:lstStyle/>
          <a:p>
            <a:r>
              <a:rPr lang="en-US"/>
              <a:t>How would you like to regularly engage with the Council? </a:t>
            </a:r>
          </a:p>
          <a:p>
            <a:r>
              <a:rPr lang="en-US"/>
              <a:t>What should we be thinking about as we develop our engagement plan?</a:t>
            </a:r>
          </a:p>
          <a:p>
            <a:r>
              <a:rPr lang="en-US"/>
              <a:t>Who should we be regularly meeting with?</a:t>
            </a:r>
          </a:p>
          <a:p>
            <a:endParaRPr lang="en-US"/>
          </a:p>
        </p:txBody>
      </p:sp>
      <p:sp>
        <p:nvSpPr>
          <p:cNvPr id="4" name="Date Placeholder 3">
            <a:extLst>
              <a:ext uri="{FF2B5EF4-FFF2-40B4-BE49-F238E27FC236}">
                <a16:creationId xmlns:a16="http://schemas.microsoft.com/office/drawing/2014/main" id="{704D67C0-7B87-4055-AFF8-405CED9A2594}"/>
              </a:ext>
            </a:extLst>
          </p:cNvPr>
          <p:cNvSpPr>
            <a:spLocks noGrp="1"/>
          </p:cNvSpPr>
          <p:nvPr>
            <p:ph type="dt" sz="half" idx="10"/>
          </p:nvPr>
        </p:nvSpPr>
        <p:spPr/>
        <p:txBody>
          <a:bodyPr/>
          <a:lstStyle/>
          <a:p>
            <a:fld id="{0DB613BD-641C-2A4A-9520-CB3A9B6B57F2}" type="datetime1">
              <a:rPr lang="en-US" smtClean="0"/>
              <a:t>11/13/2020</a:t>
            </a:fld>
            <a:endParaRPr lang="en-US"/>
          </a:p>
        </p:txBody>
      </p:sp>
      <p:sp>
        <p:nvSpPr>
          <p:cNvPr id="5" name="Footer Placeholder 4">
            <a:extLst>
              <a:ext uri="{FF2B5EF4-FFF2-40B4-BE49-F238E27FC236}">
                <a16:creationId xmlns:a16="http://schemas.microsoft.com/office/drawing/2014/main" id="{5624A68D-99E8-44CF-928E-C20E5F709E44}"/>
              </a:ext>
            </a:extLst>
          </p:cNvPr>
          <p:cNvSpPr>
            <a:spLocks noGrp="1"/>
          </p:cNvSpPr>
          <p:nvPr>
            <p:ph type="ftr" sz="quarter" idx="3"/>
          </p:nvPr>
        </p:nvSpPr>
        <p:spPr/>
        <p:txBody>
          <a:bodyPr/>
          <a:lstStyle/>
          <a:p>
            <a:r>
              <a:rPr lang="en-US"/>
              <a:t>Housing Stability for All Minnesotans </a:t>
            </a:r>
            <a:r>
              <a:rPr lang="en-US">
                <a:solidFill>
                  <a:schemeClr val="accent1"/>
                </a:solidFill>
              </a:rPr>
              <a:t>|</a:t>
            </a:r>
            <a:r>
              <a:rPr lang="en-US"/>
              <a:t> www.headinghomealliance.com</a:t>
            </a:r>
          </a:p>
        </p:txBody>
      </p:sp>
      <p:sp>
        <p:nvSpPr>
          <p:cNvPr id="6" name="Slide Number Placeholder 5">
            <a:extLst>
              <a:ext uri="{FF2B5EF4-FFF2-40B4-BE49-F238E27FC236}">
                <a16:creationId xmlns:a16="http://schemas.microsoft.com/office/drawing/2014/main" id="{CAAB758C-8E5E-4205-8B7F-7CA33EA4CC98}"/>
              </a:ext>
            </a:extLst>
          </p:cNvPr>
          <p:cNvSpPr>
            <a:spLocks noGrp="1"/>
          </p:cNvSpPr>
          <p:nvPr>
            <p:ph type="sldNum" sz="quarter" idx="12"/>
          </p:nvPr>
        </p:nvSpPr>
        <p:spPr/>
        <p:txBody>
          <a:bodyPr/>
          <a:lstStyle/>
          <a:p>
            <a:fld id="{48F63A3B-78C7-47BE-AE5E-E10140E04643}" type="slidenum">
              <a:rPr lang="en-US" smtClean="0"/>
              <a:t>8</a:t>
            </a:fld>
            <a:endParaRPr lang="en-US"/>
          </a:p>
        </p:txBody>
      </p:sp>
    </p:spTree>
    <p:extLst>
      <p:ext uri="{BB962C8B-B14F-4D97-AF65-F5344CB8AC3E}">
        <p14:creationId xmlns:p14="http://schemas.microsoft.com/office/powerpoint/2010/main" val="3010026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C99CDCE-010D-EC4D-AB73-C69940DE9977}"/>
              </a:ext>
            </a:extLst>
          </p:cNvPr>
          <p:cNvSpPr>
            <a:spLocks noGrp="1"/>
          </p:cNvSpPr>
          <p:nvPr>
            <p:ph type="title"/>
          </p:nvPr>
        </p:nvSpPr>
        <p:spPr/>
        <p:txBody>
          <a:bodyPr>
            <a:normAutofit/>
          </a:bodyPr>
          <a:lstStyle/>
          <a:p>
            <a:r>
              <a:rPr lang="en-US"/>
              <a:t>Visit the Heading Home Alliance COVID-19 page</a:t>
            </a:r>
          </a:p>
        </p:txBody>
      </p:sp>
      <p:sp>
        <p:nvSpPr>
          <p:cNvPr id="9" name="Text Placeholder 8">
            <a:extLst>
              <a:ext uri="{FF2B5EF4-FFF2-40B4-BE49-F238E27FC236}">
                <a16:creationId xmlns:a16="http://schemas.microsoft.com/office/drawing/2014/main" id="{F4925C00-108F-F34A-8EF5-4EB2D5B7F7A9}"/>
              </a:ext>
            </a:extLst>
          </p:cNvPr>
          <p:cNvSpPr>
            <a:spLocks noGrp="1"/>
          </p:cNvSpPr>
          <p:nvPr>
            <p:ph type="body" sz="quarter" idx="13"/>
          </p:nvPr>
        </p:nvSpPr>
        <p:spPr/>
        <p:txBody>
          <a:bodyPr/>
          <a:lstStyle/>
          <a:p>
            <a:r>
              <a:rPr lang="en-US"/>
              <a:t>Latest resources, guidance, and contact lists</a:t>
            </a:r>
          </a:p>
          <a:p>
            <a:r>
              <a:rPr lang="en-US">
                <a:hlinkClick r:id="rId3"/>
              </a:rPr>
              <a:t>https://headinghomealliance.com/covid-19-response/</a:t>
            </a:r>
            <a:endParaRPr lang="en-US"/>
          </a:p>
        </p:txBody>
      </p:sp>
      <p:sp>
        <p:nvSpPr>
          <p:cNvPr id="6" name="Slide Number Placeholder 5">
            <a:extLst>
              <a:ext uri="{FF2B5EF4-FFF2-40B4-BE49-F238E27FC236}">
                <a16:creationId xmlns:a16="http://schemas.microsoft.com/office/drawing/2014/main" id="{48829E2D-44A8-9145-8778-C90C9162019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200" b="0" i="0" u="none" strike="noStrike" kern="1200" cap="none" spc="0" normalizeH="0" baseline="0" noProof="0" smtClean="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pic>
        <p:nvPicPr>
          <p:cNvPr id="4" name="Picture Placeholder 3">
            <a:extLst>
              <a:ext uri="{FF2B5EF4-FFF2-40B4-BE49-F238E27FC236}">
                <a16:creationId xmlns:a16="http://schemas.microsoft.com/office/drawing/2014/main" id="{644655B1-EF38-4B2C-91F4-E80C08C5093D}"/>
              </a:ext>
            </a:extLst>
          </p:cNvPr>
          <p:cNvPicPr>
            <a:picLocks noGrp="1" noChangeAspect="1"/>
          </p:cNvPicPr>
          <p:nvPr>
            <p:ph type="pic" sz="quarter" idx="10"/>
          </p:nvPr>
        </p:nvPicPr>
        <p:blipFill rotWithShape="1">
          <a:blip r:embed="rId4"/>
          <a:srcRect l="18149" t="17840" r="3675" b="-2438"/>
          <a:stretch/>
        </p:blipFill>
        <p:spPr>
          <a:xfrm>
            <a:off x="1485369" y="3799643"/>
            <a:ext cx="8405766" cy="4004795"/>
          </a:xfrm>
          <a:prstGeom prst="rect">
            <a:avLst/>
          </a:prstGeom>
        </p:spPr>
      </p:pic>
    </p:spTree>
    <p:extLst>
      <p:ext uri="{BB962C8B-B14F-4D97-AF65-F5344CB8AC3E}">
        <p14:creationId xmlns:p14="http://schemas.microsoft.com/office/powerpoint/2010/main" val="3029786371"/>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1_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d847275-e543-44c8-805a-b09db5df639c">6RTANC7T27C3-164975855-971</_dlc_DocId>
    <_dlc_DocIdUrl xmlns="2d847275-e543-44c8-805a-b09db5df639c">
      <Url>https://mn365.sharepoint.com/sites/MDVA-Collaboration/StateBenefitsDivision/MICH/_layouts/15/DocIdRedir.aspx?ID=6RTANC7T27C3-164975855-971</Url>
      <Description>6RTANC7T27C3-164975855-971</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6804E378FB36D4E9440C1FEA6951CA7" ma:contentTypeVersion="5" ma:contentTypeDescription="Create a new document." ma:contentTypeScope="" ma:versionID="9964747f96f0e07a7be4dae3fa669a15">
  <xsd:schema xmlns:xsd="http://www.w3.org/2001/XMLSchema" xmlns:xs="http://www.w3.org/2001/XMLSchema" xmlns:p="http://schemas.microsoft.com/office/2006/metadata/properties" xmlns:ns2="2d847275-e543-44c8-805a-b09db5df639c" xmlns:ns3="959539b5-5bc6-4131-ace8-9111be6ca223" xmlns:ns4="502214cf-d9a5-439e-9f6c-48183800bb67" targetNamespace="http://schemas.microsoft.com/office/2006/metadata/properties" ma:root="true" ma:fieldsID="e7b7fa240a5b5661351af61e6cbd4df5" ns2:_="" ns3:_="" ns4:_="">
    <xsd:import namespace="2d847275-e543-44c8-805a-b09db5df639c"/>
    <xsd:import namespace="959539b5-5bc6-4131-ace8-9111be6ca223"/>
    <xsd:import namespace="502214cf-d9a5-439e-9f6c-48183800bb67"/>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47275-e543-44c8-805a-b09db5df639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59539b5-5bc6-4131-ace8-9111be6ca22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2214cf-d9a5-439e-9f6c-48183800bb6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6A1386-9537-4EA6-B9A3-FB7D154FAC23}">
  <ds:schemaRefs>
    <ds:schemaRef ds:uri="2d847275-e543-44c8-805a-b09db5df639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2617A5B-38EC-4037-96F9-B81D9FB1B3A7}">
  <ds:schemaRefs>
    <ds:schemaRef ds:uri="http://schemas.microsoft.com/sharepoint/v3/contenttype/forms"/>
  </ds:schemaRefs>
</ds:datastoreItem>
</file>

<file path=customXml/itemProps3.xml><?xml version="1.0" encoding="utf-8"?>
<ds:datastoreItem xmlns:ds="http://schemas.openxmlformats.org/officeDocument/2006/customXml" ds:itemID="{D84CEE64-947B-46F6-B6CA-8038EA4EFB6F}">
  <ds:schemaRefs>
    <ds:schemaRef ds:uri="http://schemas.microsoft.com/sharepoint/events"/>
  </ds:schemaRefs>
</ds:datastoreItem>
</file>

<file path=customXml/itemProps4.xml><?xml version="1.0" encoding="utf-8"?>
<ds:datastoreItem xmlns:ds="http://schemas.openxmlformats.org/officeDocument/2006/customXml" ds:itemID="{5BF031AA-A4D6-44CD-BC2B-CF4FD51E0A75}">
  <ds:schemaRefs>
    <ds:schemaRef ds:uri="2d847275-e543-44c8-805a-b09db5df639c"/>
    <ds:schemaRef ds:uri="502214cf-d9a5-439e-9f6c-48183800bb67"/>
    <ds:schemaRef ds:uri="959539b5-5bc6-4131-ace8-9111be6ca2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MN.IT</Template>
  <TotalTime>0</TotalTime>
  <Words>836</Words>
  <Application>Microsoft Office PowerPoint</Application>
  <PresentationFormat>Widescreen</PresentationFormat>
  <Paragraphs>107</Paragraphs>
  <Slides>11</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Courier New</vt:lpstr>
      <vt:lpstr>NeueHaasGroteskText Std</vt:lpstr>
      <vt:lpstr>MN.IT</vt:lpstr>
      <vt:lpstr>1_MN.IT</vt:lpstr>
      <vt:lpstr>Keep Heading Home Together: Lessons from 2020 and implications for the future</vt:lpstr>
      <vt:lpstr>Summary of COVID Response</vt:lpstr>
      <vt:lpstr>Key Takeaways</vt:lpstr>
      <vt:lpstr>Key Takeaways</vt:lpstr>
      <vt:lpstr>Heading Home Together Plan</vt:lpstr>
      <vt:lpstr>Plans for Ongoing Community Engagement</vt:lpstr>
      <vt:lpstr>PowerPoint Presentation</vt:lpstr>
      <vt:lpstr>Share Your Ideas</vt:lpstr>
      <vt:lpstr>Visit the Heading Home Alliance COVID-19 page</vt:lpstr>
      <vt:lpstr>Weekly Newsletter</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 Implementation Team meeting</dc:title>
  <dc:subject>PowerPoint Template</dc:subject>
  <dc:creator>Eric Grumdahl</dc:creator>
  <cp:keywords>PowerPoint, Template</cp:keywords>
  <dc:description>Version 1.1, Released 8-2016</dc:description>
  <cp:lastModifiedBy>Dressel, Elizabeth (MHFA)</cp:lastModifiedBy>
  <cp:revision>40</cp:revision>
  <cp:lastPrinted>2019-09-26T16:07:16Z</cp:lastPrinted>
  <dcterms:created xsi:type="dcterms:W3CDTF">2016-01-06T16:54:03Z</dcterms:created>
  <dcterms:modified xsi:type="dcterms:W3CDTF">2020-11-13T22:12:52Z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0x01010086804E378FB36D4E9440C1FEA6951CA7</vt:lpwstr>
  </property>
  <property fmtid="{D5CDD505-2E9C-101B-9397-08002B2CF9AE}" pid="3" name="_dlc_DocIdItemGuid">
    <vt:lpwstr>826079eb-69df-4d9f-a0e7-e56ef1968464</vt:lpwstr>
  </property>
</Properties>
</file>