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9"/>
  </p:notesMasterIdLst>
  <p:handoutMasterIdLst>
    <p:handoutMasterId r:id="rId30"/>
  </p:handoutMasterIdLst>
  <p:sldIdLst>
    <p:sldId id="312" r:id="rId5"/>
    <p:sldId id="313" r:id="rId6"/>
    <p:sldId id="314" r:id="rId7"/>
    <p:sldId id="315" r:id="rId8"/>
    <p:sldId id="316" r:id="rId9"/>
    <p:sldId id="326" r:id="rId10"/>
    <p:sldId id="323" r:id="rId11"/>
    <p:sldId id="324" r:id="rId12"/>
    <p:sldId id="325" r:id="rId13"/>
    <p:sldId id="260" r:id="rId14"/>
    <p:sldId id="261" r:id="rId15"/>
    <p:sldId id="322" r:id="rId16"/>
    <p:sldId id="318" r:id="rId17"/>
    <p:sldId id="258" r:id="rId18"/>
    <p:sldId id="319" r:id="rId19"/>
    <p:sldId id="321" r:id="rId20"/>
    <p:sldId id="257" r:id="rId21"/>
    <p:sldId id="320" r:id="rId22"/>
    <p:sldId id="259" r:id="rId23"/>
    <p:sldId id="327" r:id="rId24"/>
    <p:sldId id="328" r:id="rId25"/>
    <p:sldId id="311" r:id="rId26"/>
    <p:sldId id="330" r:id="rId27"/>
    <p:sldId id="32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2C2C2C"/>
    <a:srgbClr val="383838"/>
    <a:srgbClr val="B20738"/>
    <a:srgbClr val="78BE21"/>
    <a:srgbClr val="E8E8E8"/>
    <a:srgbClr val="000000"/>
    <a:srgbClr val="0D0D0D"/>
    <a:srgbClr val="00A3E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75719" autoAdjust="0"/>
  </p:normalViewPr>
  <p:slideViewPr>
    <p:cSldViewPr snapToGrid="0">
      <p:cViewPr varScale="1">
        <p:scale>
          <a:sx n="52" d="100"/>
          <a:sy n="52" d="100"/>
        </p:scale>
        <p:origin x="11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11/16/2020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7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8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89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70810"/>
            <a:ext cx="8191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black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blackWhite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black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blackWhite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2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hidden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1716919"/>
            <a:ext cx="6396957" cy="7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hidden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hidden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659" y="52965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hidden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 descr="Minnesota Department of Human Services logo" title="D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989082"/>
            <a:ext cx="3234329" cy="39766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blackWhite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black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black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black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White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blackWhite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black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black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black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black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black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black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blackWhite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Here | mn.gov/dhs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black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99336" y="632496"/>
            <a:ext cx="3234329" cy="3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mn.gov/dhs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99336" y="632496"/>
            <a:ext cx="3234329" cy="3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99336" y="726625"/>
            <a:ext cx="3234329" cy="3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Logo Onl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0" name="Picture 9" descr="Minnesota Department of Human Services logo" title="MN DH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4" y="1193805"/>
            <a:ext cx="8741044" cy="1829520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11/16/2020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Minnesota Department of Human Services 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</a:t>
            </a:r>
            <a:r>
              <a:rPr lang="en-US" dirty="0" err="1">
                <a:solidFill>
                  <a:srgbClr val="000000"/>
                </a:solidFill>
              </a:rPr>
              <a:t>dhs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7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1"/>
          </p:cNvSpPr>
          <p:nvPr>
            <p:ph type="sldNum" sz="quarter" idx="12"/>
          </p:nvPr>
        </p:nvSpPr>
        <p:spPr>
          <a:xfrm>
            <a:off x="10186144" y="6362701"/>
            <a:ext cx="1392447" cy="365125"/>
          </a:xfrm>
        </p:spPr>
        <p:txBody>
          <a:bodyPr/>
          <a:lstStyle/>
          <a:p>
            <a:fld id="{C77968C3-7B7E-411D-B105-08F43D0B3F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"/>
          <p:cNvSpPr>
            <a:spLocks noGrp="1"/>
          </p:cNvSpPr>
          <p:nvPr>
            <p:ph type="ftr" sz="quarter" idx="13"/>
          </p:nvPr>
        </p:nvSpPr>
        <p:spPr>
          <a:xfrm>
            <a:off x="2002048" y="6356352"/>
            <a:ext cx="8184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8" b="1" i="0" cap="all" spc="99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PROTECTING, MAINTAINING AND IMPROVING THE HEALTH OF ALL MINNESOTANS</a:t>
            </a:r>
          </a:p>
        </p:txBody>
      </p:sp>
      <p:sp>
        <p:nvSpPr>
          <p:cNvPr id="22" name="Date"/>
          <p:cNvSpPr>
            <a:spLocks noGrp="1"/>
          </p:cNvSpPr>
          <p:nvPr>
            <p:ph type="dt" sz="half" idx="14"/>
          </p:nvPr>
        </p:nvSpPr>
        <p:spPr>
          <a:xfrm>
            <a:off x="609600" y="6362702"/>
            <a:ext cx="139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8" b="1" spc="198" baseline="0">
                <a:solidFill>
                  <a:schemeClr val="accent1"/>
                </a:solidFill>
              </a:defRPr>
            </a:lvl1pPr>
          </a:lstStyle>
          <a:p>
            <a:fld id="{B03B318F-DCD9-4300-8D6C-27366D417958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7333" y="1600202"/>
            <a:ext cx="11213630" cy="4589463"/>
          </a:xfrm>
        </p:spPr>
        <p:txBody>
          <a:bodyPr anchor="ctr">
            <a:normAutofit/>
          </a:bodyPr>
          <a:lstStyle>
            <a:lvl1pPr marL="0" indent="0">
              <a:buNone/>
              <a:defRPr sz="3161" baseline="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Add text or other object </a:t>
            </a:r>
            <a:br>
              <a:rPr lang="en-US"/>
            </a:br>
            <a:r>
              <a:rPr lang="en-US"/>
              <a:t>by clicking an icon. </a:t>
            </a:r>
          </a:p>
        </p:txBody>
      </p:sp>
      <p:sp>
        <p:nvSpPr>
          <p:cNvPr id="18" name="bluebar"/>
          <p:cNvSpPr/>
          <p:nvPr userDrawn="1"/>
        </p:nvSpPr>
        <p:spPr>
          <a:xfrm>
            <a:off x="0" y="1216660"/>
            <a:ext cx="1219200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" name="Title 3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0" y="2"/>
            <a:ext cx="11552296" cy="1210309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algn="r">
              <a:defRPr sz="3556">
                <a:solidFill>
                  <a:schemeClr val="bg2"/>
                </a:solidFill>
              </a:defRPr>
            </a:lvl1pPr>
          </a:lstStyle>
          <a:p>
            <a:r>
              <a:rPr lang="en-US"/>
              <a:t>Title - 1 column slide</a:t>
            </a:r>
          </a:p>
        </p:txBody>
      </p:sp>
    </p:spTree>
    <p:extLst>
      <p:ext uri="{BB962C8B-B14F-4D97-AF65-F5344CB8AC3E}">
        <p14:creationId xmlns:p14="http://schemas.microsoft.com/office/powerpoint/2010/main" val="179810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White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White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White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White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  <p:sldLayoutId id="2147483821" r:id="rId5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jeppson@steppingstoneeh.org" TargetMode="External"/><Relationship Id="rId2" Type="http://schemas.openxmlformats.org/officeDocument/2006/relationships/hyperlink" Target="mailto:johnna.krantz@steppingstoneeh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jordanmay@redlakenation.org" TargetMode="External"/><Relationship Id="rId5" Type="http://schemas.openxmlformats.org/officeDocument/2006/relationships/hyperlink" Target="mailto:denise@praxisinternational.org" TargetMode="External"/><Relationship Id="rId4" Type="http://schemas.openxmlformats.org/officeDocument/2006/relationships/hyperlink" Target="mailto:tudor.amy@communityactioncenter.or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ac.wengerd@state.mn.us" TargetMode="External"/><Relationship Id="rId2" Type="http://schemas.openxmlformats.org/officeDocument/2006/relationships/hyperlink" Target="mailto:katelyn.warburton@state.mn.us" TargetMode="Externa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5833"/>
            <a:ext cx="12192000" cy="1347802"/>
          </a:xfrm>
        </p:spPr>
        <p:txBody>
          <a:bodyPr>
            <a:noAutofit/>
          </a:bodyPr>
          <a:lstStyle/>
          <a:p>
            <a:r>
              <a:rPr lang="en-US" sz="2800" dirty="0"/>
              <a:t>Minnesota Coalition for the Homeless</a:t>
            </a:r>
            <a:br>
              <a:rPr lang="en-US" sz="2800" dirty="0"/>
            </a:br>
            <a:r>
              <a:rPr lang="en-US" sz="2800" dirty="0"/>
              <a:t>Virtual Training Series</a:t>
            </a:r>
            <a:br>
              <a:rPr lang="en-US" sz="2800" dirty="0"/>
            </a:br>
            <a:r>
              <a:rPr lang="en-US" sz="2800" dirty="0"/>
              <a:t>November 16, 2020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771506"/>
            <a:ext cx="12192000" cy="1934094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91440" rIns="182880" bIns="91440" spcCol="0" rtlCol="0" anchor="ctr">
            <a:noAutofit/>
          </a:bodyPr>
          <a:lstStyle>
            <a:lvl1pPr algn="ctr" defTabSz="903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0315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Emergency Shelter in a Time of Pandemic</a:t>
            </a:r>
          </a:p>
          <a:p>
            <a:pPr marL="0" marR="0" lvl="0" indent="0" algn="ctr" defTabSz="90315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Non-Congregate Models: Lessons from Field</a:t>
            </a:r>
          </a:p>
        </p:txBody>
      </p:sp>
    </p:spTree>
    <p:extLst>
      <p:ext uri="{BB962C8B-B14F-4D97-AF65-F5344CB8AC3E}">
        <p14:creationId xmlns:p14="http://schemas.microsoft.com/office/powerpoint/2010/main" val="414751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5446-F62E-4291-86E1-651193CA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9864-0031-4D0D-9578-DF31F9D9A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Funding structure for each model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Housing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4F3EE-830D-436B-9C53-EBDBB353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3173-67B5-4FA2-9563-F889D21151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7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3BD8-EAA7-4B49-AC01-A67B7C41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0A21A-01BF-4E80-85ED-1E6215CF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Leadership</a:t>
            </a:r>
          </a:p>
          <a:p>
            <a:endParaRPr lang="en-US" sz="4000" dirty="0"/>
          </a:p>
          <a:p>
            <a:r>
              <a:rPr lang="en-US" sz="4000" dirty="0"/>
              <a:t>Partnerships/Relationships</a:t>
            </a:r>
          </a:p>
          <a:p>
            <a:endParaRPr lang="en-US" sz="4000" dirty="0"/>
          </a:p>
          <a:p>
            <a:r>
              <a:rPr lang="en-US" sz="4000" dirty="0"/>
              <a:t>Communication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6993-9022-411A-A216-4EFB5911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3173-67B5-4FA2-9563-F889D21151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7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5BBD-C0A5-437E-85EC-4A023BC2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9983"/>
            <a:ext cx="12192000" cy="3178033"/>
          </a:xfrm>
        </p:spPr>
        <p:txBody>
          <a:bodyPr/>
          <a:lstStyle/>
          <a:p>
            <a:r>
              <a:rPr lang="en-US" sz="6000" b="1" dirty="0"/>
              <a:t>Amy Tudor, LSW </a:t>
            </a:r>
            <a:br>
              <a:rPr lang="en-US" sz="6000" b="1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4400" dirty="0"/>
              <a:t>Client Services Manager, Community Action Center of Northfield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5927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528E-D811-471A-85E1-8104CA7D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Shelter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1C63-C483-41BB-8E0F-D35B79EE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 emergency shelter spaces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Individual apartment units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Serving both families and individuals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2 month stay with periodic review for longer stay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Do not exit clients to homelessness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Trauma responsive intake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4E4C-50FC-4FD0-8B2A-CFF76988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6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Hotel Vouchers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709"/>
            <a:ext cx="8596668" cy="4508653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r>
              <a:rPr lang="en-US" sz="3200" dirty="0"/>
              <a:t>Utilize local hotels on case-by-case basis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Risk of hotels saying no or not having room available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Intentional work with hotel staff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Flexibility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934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402D-09CA-4350-80B1-2B5C0CCB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716A-D1B0-4FDA-9399-5E1D59A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5513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Increased funding = increased service capacity</a:t>
            </a:r>
          </a:p>
          <a:p>
            <a:r>
              <a:rPr lang="en-US" sz="3200" dirty="0"/>
              <a:t>Ability to provide longer stays </a:t>
            </a:r>
          </a:p>
          <a:p>
            <a:pPr lvl="1"/>
            <a:r>
              <a:rPr lang="en-US" sz="2800" dirty="0"/>
              <a:t> </a:t>
            </a:r>
            <a:r>
              <a:rPr lang="en-US" sz="2400" dirty="0"/>
              <a:t>More contact and wrap around services</a:t>
            </a:r>
          </a:p>
          <a:p>
            <a:r>
              <a:rPr lang="en-US" sz="3200" dirty="0"/>
              <a:t>Same number of staffing = larger case load </a:t>
            </a:r>
          </a:p>
          <a:p>
            <a:r>
              <a:rPr lang="en-US" sz="3200" dirty="0"/>
              <a:t>Less in person contact during COVID = less trauma responsive</a:t>
            </a:r>
          </a:p>
          <a:p>
            <a:r>
              <a:rPr lang="en-US" sz="3200" dirty="0"/>
              <a:t>Longer stay = more intensive case management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FAA43-485A-4D99-B7DE-0194DD61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9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5BBD-C0A5-437E-85EC-4A023BC2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5083"/>
            <a:ext cx="12192000" cy="2847833"/>
          </a:xfrm>
        </p:spPr>
        <p:txBody>
          <a:bodyPr/>
          <a:lstStyle/>
          <a:p>
            <a:r>
              <a:rPr lang="en-US" sz="6000" b="1" dirty="0"/>
              <a:t>Denise Eng</a:t>
            </a:r>
            <a:br>
              <a:rPr lang="en-US" sz="6000" b="1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4400" dirty="0"/>
              <a:t>Project Coordinator, Cornerstone Advocacy Services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831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D9D4-C380-49AF-9799-2A008215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Collective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7962F-35B1-4816-A46F-632F441F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9 metro area domestic violence shelters</a:t>
            </a:r>
          </a:p>
          <a:p>
            <a:r>
              <a:rPr lang="en-US" dirty="0"/>
              <a:t>Convened with the help of Violence Free Minnesota</a:t>
            </a:r>
          </a:p>
          <a:p>
            <a:r>
              <a:rPr lang="en-US" dirty="0"/>
              <a:t>Praxis International contracted to help coordinate</a:t>
            </a:r>
          </a:p>
          <a:p>
            <a:r>
              <a:rPr lang="en-US" dirty="0"/>
              <a:t>Funded through ESP $</a:t>
            </a:r>
          </a:p>
          <a:p>
            <a:r>
              <a:rPr lang="en-US" dirty="0"/>
              <a:t>Offsite housing to meet physical distancing requirements and provide protective housing for:</a:t>
            </a:r>
          </a:p>
          <a:p>
            <a:pPr lvl="1"/>
            <a:r>
              <a:rPr lang="en-US" dirty="0"/>
              <a:t>Medically vulnerable</a:t>
            </a:r>
          </a:p>
          <a:p>
            <a:pPr lvl="1"/>
            <a:r>
              <a:rPr lang="en-US" dirty="0"/>
              <a:t>Isolation for those with symptoms, suspected or confirmed COVID</a:t>
            </a:r>
          </a:p>
          <a:p>
            <a:pPr lvl="1"/>
            <a:r>
              <a:rPr lang="en-US" dirty="0"/>
              <a:t>Quarantine for those exposed to COVID</a:t>
            </a:r>
          </a:p>
        </p:txBody>
      </p:sp>
    </p:spTree>
    <p:extLst>
      <p:ext uri="{BB962C8B-B14F-4D97-AF65-F5344CB8AC3E}">
        <p14:creationId xmlns:p14="http://schemas.microsoft.com/office/powerpoint/2010/main" val="1782043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E1F3-A0CA-4D66-B6E3-49004CDD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in setting up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91B1-5A1E-48F2-81C1-1B6E2F61B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hotel must understand the population you’re working with</a:t>
            </a:r>
          </a:p>
          <a:p>
            <a:r>
              <a:rPr lang="en-US" dirty="0"/>
              <a:t>Who else might be housed in the hotel?</a:t>
            </a:r>
          </a:p>
          <a:p>
            <a:r>
              <a:rPr lang="en-US" dirty="0"/>
              <a:t>How will you handle meals?</a:t>
            </a:r>
          </a:p>
          <a:p>
            <a:r>
              <a:rPr lang="en-US" dirty="0"/>
              <a:t>Security concerns in a non-congregate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A5B7-313B-497C-8369-86851C2B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 for domestic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F515-88E3-4B46-B159-FDA6D05C9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Distinction between domestic violence and homelessness</a:t>
            </a:r>
          </a:p>
          <a:p>
            <a:r>
              <a:rPr lang="en-US" dirty="0"/>
              <a:t>Heightened need for confidentiality</a:t>
            </a:r>
          </a:p>
          <a:p>
            <a:r>
              <a:rPr lang="en-US" dirty="0"/>
              <a:t>Need for comprehensive advocacy services</a:t>
            </a:r>
          </a:p>
          <a:p>
            <a:r>
              <a:rPr lang="en-US" dirty="0"/>
              <a:t>Relationships with law enforcement—for good or 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7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726EF-B40C-4C2E-AE90-7A0B4784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968C3-7B7E-411D-B105-08F43D0B3F8A}" type="slidenum">
              <a:rPr kumimoji="0" lang="en-US" sz="988" b="0" i="0" u="none" strike="noStrike" kern="1200" cap="none" spc="198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88" b="0" i="0" u="none" strike="noStrike" kern="1200" cap="none" spc="198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B51957-9CAB-42F1-B8EB-20134D00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Format &amp;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681FD-0DE2-455F-9346-5C50E71A4C42}"/>
              </a:ext>
            </a:extLst>
          </p:cNvPr>
          <p:cNvSpPr txBox="1"/>
          <p:nvPr/>
        </p:nvSpPr>
        <p:spPr>
          <a:xfrm>
            <a:off x="568411" y="1318345"/>
            <a:ext cx="1101018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9:10 DHS Office of Economic Opportunity: Intro and Overview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9:20  Panel Presentation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Stepping Stone Emergency Housing: 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Julie Jeppson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Johnna Krantz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Community Action Center of Northfield: Amy Tudor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Cornerstone/Joint Shelter-Hotel Project: Denise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Red Lake Homeless Shelter: Jordan May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10:00 Audience Questions for Panelists (Q&amp;A Box)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10:15 Panel Discussion: Strengthening Post-Pandemic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Shelter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10:28 Closing: MN Coalition for the Homeless</a:t>
            </a:r>
          </a:p>
        </p:txBody>
      </p:sp>
    </p:spTree>
    <p:extLst>
      <p:ext uri="{BB962C8B-B14F-4D97-AF65-F5344CB8AC3E}">
        <p14:creationId xmlns:p14="http://schemas.microsoft.com/office/powerpoint/2010/main" val="279632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5BBD-C0A5-437E-85EC-4A023BC2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5083"/>
            <a:ext cx="12192000" cy="2847833"/>
          </a:xfrm>
        </p:spPr>
        <p:txBody>
          <a:bodyPr/>
          <a:lstStyle/>
          <a:p>
            <a:r>
              <a:rPr lang="en-US" sz="6000" b="1" dirty="0"/>
              <a:t>Jordan May</a:t>
            </a:r>
            <a:br>
              <a:rPr lang="en-US" sz="6000" b="1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4400" dirty="0"/>
              <a:t>Executive Director, Red Lake Homeless Shelter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195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6FEB17-FEBA-48F9-968C-CDFD6AED3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b="8937"/>
          <a:stretch/>
        </p:blipFill>
        <p:spPr>
          <a:xfrm>
            <a:off x="7272696" y="110951"/>
            <a:ext cx="4847506" cy="250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C1CE8-6F4B-452E-9E8C-DB07C87D6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5191" r="4603"/>
          <a:stretch/>
        </p:blipFill>
        <p:spPr>
          <a:xfrm>
            <a:off x="7617882" y="3453591"/>
            <a:ext cx="4276615" cy="340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11F53-04DD-41E8-824C-77B1F2D426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 r="3732" b="21801"/>
          <a:stretch/>
        </p:blipFill>
        <p:spPr>
          <a:xfrm>
            <a:off x="0" y="1786582"/>
            <a:ext cx="7175500" cy="356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E3199-F27A-4007-9A4D-76DC1FA65933}"/>
              </a:ext>
            </a:extLst>
          </p:cNvPr>
          <p:cNvSpPr txBox="1"/>
          <p:nvPr/>
        </p:nvSpPr>
        <p:spPr>
          <a:xfrm>
            <a:off x="1185332" y="1070343"/>
            <a:ext cx="450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Sprung Shelter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86ED6-30AD-49A2-AA78-9DEF5055FBDA}"/>
              </a:ext>
            </a:extLst>
          </p:cNvPr>
          <p:cNvSpPr txBox="1"/>
          <p:nvPr/>
        </p:nvSpPr>
        <p:spPr>
          <a:xfrm>
            <a:off x="7442198" y="2819636"/>
            <a:ext cx="450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Hotel to Home Project</a:t>
            </a:r>
          </a:p>
        </p:txBody>
      </p:sp>
    </p:spTree>
    <p:extLst>
      <p:ext uri="{BB962C8B-B14F-4D97-AF65-F5344CB8AC3E}">
        <p14:creationId xmlns:p14="http://schemas.microsoft.com/office/powerpoint/2010/main" val="335971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610A-630B-48FB-B726-22B462F2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for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F1806-948F-4F88-8E5B-AF5535A9B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200" y="1594624"/>
            <a:ext cx="5689600" cy="4971276"/>
          </a:xfrm>
        </p:spPr>
        <p:txBody>
          <a:bodyPr>
            <a:normAutofit/>
          </a:bodyPr>
          <a:lstStyle/>
          <a:p>
            <a:r>
              <a:rPr lang="en-US" sz="2800" b="1" dirty="0"/>
              <a:t>Stepping Stone Emergency Housing </a:t>
            </a:r>
          </a:p>
          <a:p>
            <a:pPr lvl="1"/>
            <a:r>
              <a:rPr lang="en-US" sz="2400" dirty="0"/>
              <a:t>Johnna Krantz</a:t>
            </a:r>
          </a:p>
          <a:p>
            <a:pPr lvl="2"/>
            <a:r>
              <a:rPr lang="en-US" sz="1800" dirty="0">
                <a:hlinkClick r:id="rId2"/>
              </a:rPr>
              <a:t>johnna.krantz@steppingstoneeh.org</a:t>
            </a:r>
            <a:r>
              <a:rPr lang="en-US" sz="1800" dirty="0"/>
              <a:t> </a:t>
            </a:r>
          </a:p>
          <a:p>
            <a:pPr lvl="1"/>
            <a:r>
              <a:rPr lang="en-US" sz="2400" dirty="0"/>
              <a:t>Julie Jeppson</a:t>
            </a:r>
          </a:p>
          <a:p>
            <a:pPr lvl="2"/>
            <a:r>
              <a:rPr lang="en-US" sz="1800" dirty="0">
                <a:hlinkClick r:id="rId3"/>
              </a:rPr>
              <a:t>jjeppson@steppingstoneeh.org</a:t>
            </a:r>
            <a:r>
              <a:rPr lang="en-US" sz="1800" dirty="0"/>
              <a:t> </a:t>
            </a:r>
          </a:p>
          <a:p>
            <a:r>
              <a:rPr lang="en-US" sz="2800" b="1" dirty="0"/>
              <a:t>Community Action Center of Northfield</a:t>
            </a:r>
          </a:p>
          <a:p>
            <a:pPr lvl="1"/>
            <a:r>
              <a:rPr lang="en-US" sz="2400" dirty="0"/>
              <a:t>Amy Tudor</a:t>
            </a:r>
          </a:p>
          <a:p>
            <a:pPr lvl="2"/>
            <a:r>
              <a:rPr lang="en-US" sz="1800" dirty="0">
                <a:hlinkClick r:id="rId4"/>
              </a:rPr>
              <a:t>tudor.amy@communityactioncenter.org</a:t>
            </a:r>
            <a:r>
              <a:rPr lang="en-US" sz="1800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CC36CA-68E2-40D6-864C-5B579D79A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689600" cy="4971276"/>
          </a:xfrm>
        </p:spPr>
        <p:txBody>
          <a:bodyPr/>
          <a:lstStyle/>
          <a:p>
            <a:r>
              <a:rPr lang="en-US" sz="2800" b="1" dirty="0"/>
              <a:t>Cornerstone Advocacy Services</a:t>
            </a:r>
          </a:p>
          <a:p>
            <a:pPr lvl="1"/>
            <a:r>
              <a:rPr lang="en-US" sz="2400" dirty="0"/>
              <a:t>Denise Eng</a:t>
            </a:r>
          </a:p>
          <a:p>
            <a:pPr lvl="2"/>
            <a:r>
              <a:rPr lang="en-US" sz="1800" u="sng" dirty="0">
                <a:hlinkClick r:id="rId5"/>
              </a:rPr>
              <a:t>denise@praxisinternational.org</a:t>
            </a:r>
            <a:endParaRPr lang="en-US" sz="1800" dirty="0"/>
          </a:p>
          <a:p>
            <a:r>
              <a:rPr lang="en-US" sz="2800" b="1" dirty="0"/>
              <a:t>Red Lake Emergency Shelter</a:t>
            </a:r>
          </a:p>
          <a:p>
            <a:pPr lvl="1"/>
            <a:r>
              <a:rPr lang="en-US" sz="2400" dirty="0"/>
              <a:t>Jordan May</a:t>
            </a:r>
          </a:p>
          <a:p>
            <a:pPr lvl="2"/>
            <a:r>
              <a:rPr lang="en-US" sz="1800" u="sng" dirty="0">
                <a:hlinkClick r:id="rId6"/>
              </a:rPr>
              <a:t>jordanmay@redlakenation.org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3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B51957-9CAB-42F1-B8EB-20134D00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Emergency Shelter in a Time of Pandemic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681FD-0DE2-455F-9346-5C50E71A4C42}"/>
              </a:ext>
            </a:extLst>
          </p:cNvPr>
          <p:cNvSpPr txBox="1"/>
          <p:nvPr/>
        </p:nvSpPr>
        <p:spPr>
          <a:xfrm>
            <a:off x="154508" y="1368573"/>
            <a:ext cx="11791574" cy="5186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				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Strengthening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Post-Pandemic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Shelter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Q</a:t>
            </a:r>
            <a:r>
              <a:rPr lang="en-US" sz="2800" dirty="0"/>
              <a:t>. </a:t>
            </a:r>
            <a:r>
              <a:rPr lang="en-US" sz="2400" dirty="0" smtClean="0"/>
              <a:t>What </a:t>
            </a:r>
            <a:r>
              <a:rPr lang="en-US" sz="2400" dirty="0"/>
              <a:t>did </a:t>
            </a:r>
            <a:r>
              <a:rPr lang="en-US" sz="2400" dirty="0" smtClean="0"/>
              <a:t>we </a:t>
            </a:r>
            <a:r>
              <a:rPr lang="en-US" sz="2400" dirty="0"/>
              <a:t>learn from sheltering during a pandemic that can be applied post-pandemic?</a:t>
            </a:r>
          </a:p>
          <a:p>
            <a:pPr marL="463550" indent="-463550">
              <a:spcBef>
                <a:spcPts val="1200"/>
              </a:spcBef>
            </a:pPr>
            <a:r>
              <a:rPr lang="en-US" sz="2400" dirty="0"/>
              <a:t>Q.  </a:t>
            </a:r>
            <a:r>
              <a:rPr lang="en-US" sz="2400" dirty="0" smtClean="0"/>
              <a:t>How </a:t>
            </a:r>
            <a:r>
              <a:rPr lang="en-US" sz="2400" dirty="0"/>
              <a:t>should emergency shelter responses (both congregate and non-congregate) change or be strengthened post-pandemic? </a:t>
            </a:r>
          </a:p>
          <a:p>
            <a:pPr marL="457200" indent="-457200">
              <a:spcBef>
                <a:spcPts val="1200"/>
              </a:spcBef>
              <a:buFontTx/>
              <a:buAutoNum type="alphaUcPeriod" startAt="17"/>
            </a:pPr>
            <a:r>
              <a:rPr lang="en-US" sz="2400" dirty="0" smtClean="0"/>
              <a:t>What </a:t>
            </a:r>
            <a:r>
              <a:rPr lang="en-US" sz="2400" dirty="0"/>
              <a:t>do we gain/lose from </a:t>
            </a:r>
            <a:r>
              <a:rPr lang="en-US" sz="2400" dirty="0" smtClean="0"/>
              <a:t>longer </a:t>
            </a:r>
            <a:r>
              <a:rPr lang="en-US" sz="2400" dirty="0"/>
              <a:t>shelter stays made possible w/ COVID funding? 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1200"/>
              </a:spcBef>
              <a:tabLst>
                <a:tab pos="522288" algn="l"/>
              </a:tabLst>
            </a:pPr>
            <a:r>
              <a:rPr lang="en-US" sz="2400" dirty="0" smtClean="0"/>
              <a:t>Q.   How </a:t>
            </a:r>
            <a:r>
              <a:rPr lang="en-US" sz="2400" dirty="0"/>
              <a:t>can emergency shelters and policy makers sustain the increased awareness that the </a:t>
            </a:r>
            <a:r>
              <a:rPr lang="en-US" sz="2400" dirty="0" smtClean="0"/>
              <a:t>   	pandemic </a:t>
            </a:r>
            <a:r>
              <a:rPr lang="en-US" sz="2400" dirty="0"/>
              <a:t>has brought to the role of emergency shelter in public health and safety.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lvl="0">
              <a:defRPr/>
            </a:pPr>
            <a:r>
              <a:rPr lang="en-US" sz="2400" b="1" u="sng" dirty="0" smtClean="0">
                <a:solidFill>
                  <a:srgbClr val="000000"/>
                </a:solidFill>
                <a:cs typeface="Calibri"/>
              </a:rPr>
              <a:t>Audience</a:t>
            </a:r>
            <a:r>
              <a:rPr lang="en-US" sz="2400" b="1" dirty="0">
                <a:solidFill>
                  <a:srgbClr val="000000"/>
                </a:solidFill>
                <a:cs typeface="Calibri"/>
              </a:rPr>
              <a:t>: If you have </a:t>
            </a:r>
            <a:r>
              <a:rPr lang="en-US" sz="2400" b="1" dirty="0" smtClean="0">
                <a:solidFill>
                  <a:srgbClr val="000000"/>
                </a:solidFill>
                <a:cs typeface="Calibri"/>
              </a:rPr>
              <a:t>comments to share on these questions… </a:t>
            </a:r>
            <a:r>
              <a:rPr lang="en-US" sz="2400" b="1" dirty="0">
                <a:solidFill>
                  <a:srgbClr val="000000"/>
                </a:solidFill>
                <a:cs typeface="Calibri"/>
              </a:rPr>
              <a:t>submit in Q&amp;A </a:t>
            </a:r>
            <a:r>
              <a:rPr lang="en-US" sz="2400" b="1" dirty="0" smtClean="0">
                <a:solidFill>
                  <a:srgbClr val="000000"/>
                </a:solidFill>
                <a:cs typeface="Calibri"/>
              </a:rPr>
              <a:t>box.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Calibri"/>
              </a:rPr>
              <a:t>We’ll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try to incorporate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some of them into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discussion as time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allows</a:t>
            </a:r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990" y="1368573"/>
            <a:ext cx="4395434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dirty="0">
                <a:ln w="12700" cmpd="sng">
                  <a:solidFill>
                    <a:schemeClr val="accent5"/>
                  </a:solidFill>
                  <a:prstDash val="solid"/>
                </a:ln>
                <a:solidFill>
                  <a:srgbClr val="383838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Panel </a:t>
            </a:r>
            <a:r>
              <a:rPr lang="en-US" sz="4600" b="1" dirty="0" smtClean="0">
                <a:ln w="12700" cmpd="sng">
                  <a:solidFill>
                    <a:schemeClr val="accent5"/>
                  </a:solidFill>
                  <a:prstDash val="solid"/>
                </a:ln>
                <a:solidFill>
                  <a:srgbClr val="383838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Discussion:</a:t>
            </a:r>
            <a:endParaRPr lang="en-US" sz="4600" b="1" cap="none" spc="0" dirty="0">
              <a:ln w="12700" cmpd="sng">
                <a:solidFill>
                  <a:schemeClr val="accent5"/>
                </a:solidFill>
                <a:prstDash val="solid"/>
              </a:ln>
              <a:solidFill>
                <a:srgbClr val="383838"/>
              </a:solidFill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99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51CE5E-7692-40BD-99B1-A40FAAFE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52353"/>
            <a:ext cx="5373918" cy="5353294"/>
          </a:xfrm>
        </p:spPr>
        <p:txBody>
          <a:bodyPr/>
          <a:lstStyle/>
          <a:p>
            <a:r>
              <a:rPr lang="en-US" sz="8000" b="1" dirty="0"/>
              <a:t>Thank you!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461C91-04B3-463E-8E2B-4DF76D928032}"/>
              </a:ext>
            </a:extLst>
          </p:cNvPr>
          <p:cNvSpPr/>
          <p:nvPr/>
        </p:nvSpPr>
        <p:spPr>
          <a:xfrm>
            <a:off x="5602518" y="3187700"/>
            <a:ext cx="6360882" cy="35052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Contact: </a:t>
            </a:r>
            <a:br>
              <a:rPr lang="en-US" sz="3200" dirty="0"/>
            </a:br>
            <a:r>
              <a:rPr lang="en-US" sz="3200" b="1" dirty="0"/>
              <a:t>Katelyn Warburton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hlinkClick r:id="rId2"/>
              </a:rPr>
              <a:t>katelyn.warburton@state.mn.us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2800" i="1" dirty="0"/>
              <a:t>or</a:t>
            </a:r>
            <a:r>
              <a:rPr lang="en-US" sz="3200" dirty="0"/>
              <a:t> </a:t>
            </a:r>
            <a:r>
              <a:rPr lang="en-US" sz="3200" b="1" dirty="0"/>
              <a:t>Isaac Wengerd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i</a:t>
            </a:r>
            <a:r>
              <a:rPr lang="en-US" sz="3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saac.wengerd@state.mn.us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C8A1D-9D4A-4E9A-99DD-A62327213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2518" y="508000"/>
            <a:ext cx="3253019" cy="3118708"/>
          </a:xfrm>
        </p:spPr>
        <p:txBody>
          <a:bodyPr>
            <a:normAutofit/>
          </a:bodyPr>
          <a:lstStyle/>
          <a:p>
            <a:r>
              <a:rPr lang="en-US" dirty="0"/>
              <a:t>Questions for the Office of Economic Opportunity (DHS)?</a:t>
            </a:r>
          </a:p>
        </p:txBody>
      </p:sp>
    </p:spTree>
    <p:extLst>
      <p:ext uri="{BB962C8B-B14F-4D97-AF65-F5344CB8AC3E}">
        <p14:creationId xmlns:p14="http://schemas.microsoft.com/office/powerpoint/2010/main" val="356384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726EF-B40C-4C2E-AE90-7A0B4784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968C3-7B7E-411D-B105-08F43D0B3F8A}" type="slidenum">
              <a:rPr kumimoji="0" lang="en-US" sz="988" b="0" i="0" u="none" strike="noStrike" kern="1200" cap="none" spc="198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88" b="0" i="0" u="none" strike="noStrike" kern="1200" cap="none" spc="198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B51957-9CAB-42F1-B8EB-20134D00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Emergency Shelter in a Time of Pandemic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681FD-0DE2-455F-9346-5C50E71A4C42}"/>
              </a:ext>
            </a:extLst>
          </p:cNvPr>
          <p:cNvSpPr txBox="1"/>
          <p:nvPr/>
        </p:nvSpPr>
        <p:spPr>
          <a:xfrm>
            <a:off x="542116" y="1420783"/>
            <a:ext cx="11442066" cy="512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DHS Office of Economic Opportunity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Normal Times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Awards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grants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for the following programs: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Homeless Youth Act (Street Outreach, Shelter, Transitional Living and Supportive Housing)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Transitional Housing Program (THP)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Safe Harbor Shelter and Housing </a:t>
            </a:r>
            <a:r>
              <a:rPr lang="en-US" sz="22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 /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Shelter-Linked Mental Health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State Emergency Services Program (ESP) &amp; HUD Emergency Solutions Grant (ESG)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Many other anti-poverty and food programs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COVID Times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Over $63M in Emergency COVID Response funding (since April 2020)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ESP COVID-19 Response Funds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–Emergency State Appropriation (online survey)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Coronavirus Relief Funds (CRF) Shelter and Food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–Emergency Federal Funding (online survey)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ESG-CV1 &amp; CV2 (CARES Act)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– Outreach, Shelter and Housing Assistance (two RFPs)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53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726EF-B40C-4C2E-AE90-7A0B4784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968C3-7B7E-411D-B105-08F43D0B3F8A}" type="slidenum">
              <a:rPr kumimoji="0" lang="en-US" sz="988" b="0" i="0" u="none" strike="noStrike" kern="1200" cap="none" spc="198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88" b="0" i="0" u="none" strike="noStrike" kern="1200" cap="none" spc="198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B51957-9CAB-42F1-B8EB-20134D00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Emergency Shelter in a Time of Pandemic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681FD-0DE2-455F-9346-5C50E71A4C42}"/>
              </a:ext>
            </a:extLst>
          </p:cNvPr>
          <p:cNvSpPr txBox="1"/>
          <p:nvPr/>
        </p:nvSpPr>
        <p:spPr>
          <a:xfrm>
            <a:off x="542116" y="1280181"/>
            <a:ext cx="11442066" cy="512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Non-Congregate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Sheltering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“Normal” Times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Typically: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572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/>
                <a:cs typeface="Calibri"/>
              </a:rPr>
              <a:t>$844K/year in State ESP to fund congregate &amp; non-congregate shelter statewide </a:t>
            </a:r>
          </a:p>
          <a:p>
            <a:pPr marL="4572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Frequent use of motel/hotel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vouchers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in </a:t>
            </a:r>
            <a:r>
              <a:rPr lang="en-US" sz="22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areas of MN with no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/>
                <a:cs typeface="Calibri"/>
              </a:rPr>
              <a:t>congregate shelter</a:t>
            </a:r>
            <a:endParaRPr lang="en-US" sz="22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4572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Ave.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2-5 night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stays, 1-2 households per hotel, minimal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services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(sometimes case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mgmt.)</a:t>
            </a:r>
          </a:p>
          <a:p>
            <a:pPr marL="4572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Emerging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Trend:  Apartment Units (agency-leased); longer stays/more stability</a:t>
            </a:r>
          </a:p>
          <a:p>
            <a:endParaRPr lang="en-US" sz="10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en-US" sz="2400" b="1" u="sng" dirty="0">
                <a:solidFill>
                  <a:srgbClr val="000000"/>
                </a:solidFill>
                <a:cs typeface="Calibri"/>
              </a:rPr>
              <a:t>COVID Times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: Massive shift to motel/hotel shelter options, in order to:</a:t>
            </a:r>
          </a:p>
          <a:p>
            <a:pPr marL="457200" indent="-2809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Decompress congregate shelters</a:t>
            </a:r>
          </a:p>
          <a:p>
            <a:pPr marL="457200" indent="-2809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Quarantine / isolate vulnerable populations or potential COVID-positives</a:t>
            </a:r>
          </a:p>
          <a:p>
            <a:pPr marL="457200" indent="-2809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Scale up for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significant increases in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 unsheltered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homelessness </a:t>
            </a:r>
          </a:p>
          <a:p>
            <a:pPr marL="457200" indent="-2809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Respond to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oth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er 2020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crises (e.g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encampments near Metro area civil unrest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B51957-9CAB-42F1-B8EB-20134D00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 Perspectives on Non-Congregate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681FD-0DE2-455F-9346-5C50E71A4C42}"/>
              </a:ext>
            </a:extLst>
          </p:cNvPr>
          <p:cNvSpPr txBox="1"/>
          <p:nvPr/>
        </p:nvSpPr>
        <p:spPr>
          <a:xfrm>
            <a:off x="271058" y="1601901"/>
            <a:ext cx="1101018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Stepping Stone Emergency Housing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</a:t>
            </a:r>
            <a:endParaRPr lang="en-US" sz="3600" noProof="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1485900" lvl="2" indent="-571500">
              <a:buFont typeface="Wingdings" panose="05000000000000000000" pitchFamily="2" charset="2"/>
              <a:buChar char="ü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Johnna Krantz &amp; Julie Jeppson</a:t>
            </a:r>
          </a:p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Community Action Center of Northfield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</a:t>
            </a:r>
            <a:endParaRPr lang="en-US" sz="36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1485900" lvl="2" indent="-571500">
              <a:buFont typeface="Wingdings" panose="05000000000000000000" pitchFamily="2" charset="2"/>
              <a:buChar char="ü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Amy Tudor</a:t>
            </a:r>
          </a:p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Cornerstone/Joint Shelter-Hotel Project: </a:t>
            </a:r>
            <a:endParaRPr lang="en-US" sz="3600" b="1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1485900" lvl="2" indent="-571500">
              <a:buFont typeface="Wingdings" panose="05000000000000000000" pitchFamily="2" charset="2"/>
              <a:buChar char="ü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Denise Eng</a:t>
            </a:r>
          </a:p>
          <a:p>
            <a:pPr marL="9144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Red Lake Homeless Shelter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</a:t>
            </a:r>
            <a:endParaRPr lang="en-US" sz="36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1485900" lvl="2" indent="-571500">
              <a:buFont typeface="Wingdings" panose="05000000000000000000" pitchFamily="2" charset="2"/>
              <a:buChar char="ü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Jordan May</a:t>
            </a:r>
          </a:p>
        </p:txBody>
      </p:sp>
    </p:spTree>
    <p:extLst>
      <p:ext uri="{BB962C8B-B14F-4D97-AF65-F5344CB8AC3E}">
        <p14:creationId xmlns:p14="http://schemas.microsoft.com/office/powerpoint/2010/main" val="57947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5BBD-C0A5-437E-85EC-4A023BC2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967"/>
            <a:ext cx="12192000" cy="2327133"/>
          </a:xfrm>
        </p:spPr>
        <p:txBody>
          <a:bodyPr/>
          <a:lstStyle/>
          <a:p>
            <a:r>
              <a:rPr lang="en-US" sz="4800" b="1" dirty="0"/>
              <a:t>Johnna Krantz, LSW</a:t>
            </a:r>
            <a:br>
              <a:rPr lang="en-US" sz="4800" b="1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/>
              <a:t>Program Director, Stepping Stone Emergency Housing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F28E13-D79B-4A12-82DC-57C64C7A94AE}"/>
              </a:ext>
            </a:extLst>
          </p:cNvPr>
          <p:cNvSpPr txBox="1">
            <a:spLocks/>
          </p:cNvSpPr>
          <p:nvPr/>
        </p:nvSpPr>
        <p:spPr bwMode="ltGray">
          <a:xfrm>
            <a:off x="0" y="3654567"/>
            <a:ext cx="12192000" cy="2327133"/>
          </a:xfrm>
          <a:prstGeom prst="rect">
            <a:avLst/>
          </a:prstGeom>
          <a:solidFill>
            <a:srgbClr val="003865">
              <a:alpha val="87843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None/>
              <a:tabLst>
                <a:tab pos="3770313" algn="l"/>
              </a:tabLst>
              <a:defRPr sz="7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Julie Jeppson</a:t>
            </a:r>
            <a:br>
              <a:rPr lang="en-US" sz="4800" b="1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/>
              <a:t>Executive Director, Stepping Stone Emergency Housing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8099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Anoka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Background &amp; Timing</a:t>
            </a:r>
          </a:p>
          <a:p>
            <a:r>
              <a:rPr lang="en-US" sz="2800" dirty="0"/>
              <a:t>Shelter – max 36 residents</a:t>
            </a:r>
          </a:p>
          <a:p>
            <a:pPr lvl="1"/>
            <a:r>
              <a:rPr lang="en-US" sz="2400" dirty="0"/>
              <a:t>4 residents per bedroom </a:t>
            </a:r>
          </a:p>
          <a:p>
            <a:pPr lvl="1"/>
            <a:r>
              <a:rPr lang="en-US" sz="2400" dirty="0"/>
              <a:t>2 quarantine/isolation rooms</a:t>
            </a:r>
          </a:p>
          <a:p>
            <a:r>
              <a:rPr lang="en-US" sz="2800" dirty="0"/>
              <a:t>Hotel – currently 33 residents</a:t>
            </a:r>
          </a:p>
          <a:p>
            <a:pPr lvl="1"/>
            <a:r>
              <a:rPr lang="en-US" sz="2400" dirty="0"/>
              <a:t>Staff</a:t>
            </a:r>
          </a:p>
          <a:p>
            <a:pPr lvl="2"/>
            <a:r>
              <a:rPr lang="en-US" sz="1800" dirty="0"/>
              <a:t>2 Case Managers (2 FTE) who rotate between the hotel and the shelter</a:t>
            </a:r>
          </a:p>
          <a:p>
            <a:pPr lvl="2"/>
            <a:r>
              <a:rPr lang="en-US" sz="1800" dirty="0"/>
              <a:t>1 Hotel Advocate (.75-1 FTE)  </a:t>
            </a:r>
          </a:p>
        </p:txBody>
      </p:sp>
    </p:spTree>
    <p:extLst>
      <p:ext uri="{BB962C8B-B14F-4D97-AF65-F5344CB8AC3E}">
        <p14:creationId xmlns:p14="http://schemas.microsoft.com/office/powerpoint/2010/main" val="90301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A251-42DB-4112-85FD-A8C2109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FE5F-3ECF-454B-9894-86AE67029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Contract with Washington County </a:t>
            </a:r>
          </a:p>
          <a:p>
            <a:pPr lvl="1"/>
            <a:r>
              <a:rPr lang="en-US" sz="3200" dirty="0"/>
              <a:t>Service provider for 2 hotels</a:t>
            </a:r>
          </a:p>
          <a:p>
            <a:pPr lvl="2"/>
            <a:r>
              <a:rPr lang="en-US" sz="2400" dirty="0"/>
              <a:t>Stillwater – 26 rooms (32 adults and 11 children)</a:t>
            </a:r>
          </a:p>
          <a:p>
            <a:pPr lvl="2"/>
            <a:r>
              <a:rPr lang="en-US" sz="2400" dirty="0"/>
              <a:t>Forest Lake – 22 rooms (26 adults and 2 children)</a:t>
            </a:r>
          </a:p>
          <a:p>
            <a:pPr lvl="1"/>
            <a:r>
              <a:rPr lang="en-US" sz="3200" dirty="0"/>
              <a:t>Staff</a:t>
            </a:r>
          </a:p>
          <a:p>
            <a:pPr lvl="2"/>
            <a:r>
              <a:rPr lang="en-US" sz="2400" dirty="0"/>
              <a:t>1 Case Manager (1 FTE)</a:t>
            </a:r>
          </a:p>
          <a:p>
            <a:pPr lvl="2"/>
            <a:r>
              <a:rPr lang="en-US" sz="2400" dirty="0"/>
              <a:t>1 Housing Navigator (1 FTE)</a:t>
            </a:r>
          </a:p>
        </p:txBody>
      </p:sp>
    </p:spTree>
    <p:extLst>
      <p:ext uri="{BB962C8B-B14F-4D97-AF65-F5344CB8AC3E}">
        <p14:creationId xmlns:p14="http://schemas.microsoft.com/office/powerpoint/2010/main" val="45604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BFDA-9EA8-4953-B667-57723A6A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Differences between Anoka &amp; Washington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4191-DFF2-411A-A826-F7194C976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Intakes/screening</a:t>
            </a:r>
          </a:p>
          <a:p>
            <a:r>
              <a:rPr lang="en-US" sz="4000" dirty="0"/>
              <a:t>Hotel allowing public to reserve rooms</a:t>
            </a:r>
          </a:p>
          <a:p>
            <a:r>
              <a:rPr lang="en-US" sz="4000" dirty="0"/>
              <a:t>Staffing</a:t>
            </a:r>
          </a:p>
          <a:p>
            <a:r>
              <a:rPr lang="en-US" sz="4000" dirty="0"/>
              <a:t>Population served</a:t>
            </a:r>
          </a:p>
          <a:p>
            <a:r>
              <a:rPr lang="en-US" sz="4000" dirty="0"/>
              <a:t>SSEH/County Partnerships </a:t>
            </a:r>
          </a:p>
        </p:txBody>
      </p:sp>
    </p:spTree>
    <p:extLst>
      <p:ext uri="{BB962C8B-B14F-4D97-AF65-F5344CB8AC3E}">
        <p14:creationId xmlns:p14="http://schemas.microsoft.com/office/powerpoint/2010/main" val="112869120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unity Symposium 2-26-18 HYA and SH" id="{5B081D85-B897-419E-8254-42E573940180}" vid="{11B223CC-776D-4472-9100-5A075E856C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621E7E8A2548920A195F4B6E9BB7" ma:contentTypeVersion="1" ma:contentTypeDescription="Create a new document." ma:contentTypeScope="" ma:versionID="cc2e543baedf92ac7b02605779f4cc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B0B024-72D6-4E9F-B2C8-6BEFBB656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Community Symposium 2-26-18 HYA and SH</Template>
  <TotalTime>8535</TotalTime>
  <Words>1009</Words>
  <Application>Microsoft Office PowerPoint</Application>
  <PresentationFormat>Widescreen</PresentationFormat>
  <Paragraphs>165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NeueHaasGroteskText Std</vt:lpstr>
      <vt:lpstr>Wingdings</vt:lpstr>
      <vt:lpstr>MN.IT</vt:lpstr>
      <vt:lpstr>Minnesota Coalition for the Homeless Virtual Training Series November 16, 2020</vt:lpstr>
      <vt:lpstr>Workshop Format &amp; Agenda</vt:lpstr>
      <vt:lpstr>Emergency Shelter in a Time of Pandemic</vt:lpstr>
      <vt:lpstr>Emergency Shelter in a Time of Pandemic</vt:lpstr>
      <vt:lpstr>Panelists Perspectives on Non-Congregate Models</vt:lpstr>
      <vt:lpstr>Johnna Krantz, LSW  Program Director, Stepping Stone Emergency Housing</vt:lpstr>
      <vt:lpstr>Anoka County</vt:lpstr>
      <vt:lpstr>Washington County </vt:lpstr>
      <vt:lpstr>Differences between Anoka &amp; Washington Models</vt:lpstr>
      <vt:lpstr>Funding</vt:lpstr>
      <vt:lpstr>Lessons Learned</vt:lpstr>
      <vt:lpstr>Amy Tudor, LSW   Client Services Manager, Community Action Center of Northfield</vt:lpstr>
      <vt:lpstr>Emergency Shelter Units</vt:lpstr>
      <vt:lpstr> Hotel Vouchers </vt:lpstr>
      <vt:lpstr>Pros &amp; Cons</vt:lpstr>
      <vt:lpstr>Denise Eng  Project Coordinator, Cornerstone Advocacy Services</vt:lpstr>
      <vt:lpstr>Project Collective</vt:lpstr>
      <vt:lpstr>Considerations in setting up the program</vt:lpstr>
      <vt:lpstr>Special considerations for domestic violence</vt:lpstr>
      <vt:lpstr>Jordan May  Executive Director, Red Lake Homeless Shelter</vt:lpstr>
      <vt:lpstr>PowerPoint Presentation</vt:lpstr>
      <vt:lpstr>Contact Information for Panelists</vt:lpstr>
      <vt:lpstr>Emergency Shelter in a Time of Pandemic</vt:lpstr>
      <vt:lpstr>Thank you!</vt:lpstr>
    </vt:vector>
  </TitlesOfParts>
  <Company>MN Dept of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DHS Licensing of  Homeless Youth Act and Safe Harbor Programs</dc:title>
  <dc:subject>PowerPoint Template</dc:subject>
  <dc:creator>Simonett, Andrea</dc:creator>
  <cp:keywords/>
  <dc:description>Version 1.1, Released 8-2016</dc:description>
  <cp:lastModifiedBy>Wengerd, Isaac D (DHS)</cp:lastModifiedBy>
  <cp:revision>115</cp:revision>
  <cp:lastPrinted>2018-02-23T21:03:59Z</cp:lastPrinted>
  <dcterms:created xsi:type="dcterms:W3CDTF">2018-02-16T19:31:05Z</dcterms:created>
  <dcterms:modified xsi:type="dcterms:W3CDTF">2020-11-16T14:01:46Z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0x0101003B84621E7E8A2548920A195F4B6E9BB7</vt:lpwstr>
  </property>
</Properties>
</file>